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94660"/>
  </p:normalViewPr>
  <p:slideViewPr>
    <p:cSldViewPr>
      <p:cViewPr>
        <p:scale>
          <a:sx n="25" d="100"/>
          <a:sy n="25" d="100"/>
        </p:scale>
        <p:origin x="-3278" y="-92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15336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031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56466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7472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975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756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0666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690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2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4766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60629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4" name="Group 304"/>
          <p:cNvGrpSpPr>
            <a:grpSpLocks/>
          </p:cNvGrpSpPr>
          <p:nvPr/>
        </p:nvGrpSpPr>
        <p:grpSpPr bwMode="auto">
          <a:xfrm>
            <a:off x="1155700" y="369888"/>
            <a:ext cx="7110413" cy="12287250"/>
            <a:chOff x="728" y="233"/>
            <a:chExt cx="4479" cy="7740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031" y="2303"/>
              <a:ext cx="1700" cy="2013"/>
            </a:xfrm>
            <a:custGeom>
              <a:avLst/>
              <a:gdLst>
                <a:gd name="T0" fmla="*/ 453 w 1701"/>
                <a:gd name="T1" fmla="*/ 2012 h 2012"/>
                <a:gd name="T2" fmla="*/ 680 w 1701"/>
                <a:gd name="T3" fmla="*/ 1786 h 2012"/>
                <a:gd name="T4" fmla="*/ 765 w 1701"/>
                <a:gd name="T5" fmla="*/ 1729 h 2012"/>
                <a:gd name="T6" fmla="*/ 794 w 1701"/>
                <a:gd name="T7" fmla="*/ 1559 h 2012"/>
                <a:gd name="T8" fmla="*/ 935 w 1701"/>
                <a:gd name="T9" fmla="*/ 1190 h 2012"/>
                <a:gd name="T10" fmla="*/ 1134 w 1701"/>
                <a:gd name="T11" fmla="*/ 1077 h 2012"/>
                <a:gd name="T12" fmla="*/ 1190 w 1701"/>
                <a:gd name="T13" fmla="*/ 1077 h 2012"/>
                <a:gd name="T14" fmla="*/ 1247 w 1701"/>
                <a:gd name="T15" fmla="*/ 1020 h 2012"/>
                <a:gd name="T16" fmla="*/ 1417 w 1701"/>
                <a:gd name="T17" fmla="*/ 992 h 2012"/>
                <a:gd name="T18" fmla="*/ 1616 w 1701"/>
                <a:gd name="T19" fmla="*/ 1077 h 2012"/>
                <a:gd name="T20" fmla="*/ 1672 w 1701"/>
                <a:gd name="T21" fmla="*/ 907 h 2012"/>
                <a:gd name="T22" fmla="*/ 1531 w 1701"/>
                <a:gd name="T23" fmla="*/ 482 h 2012"/>
                <a:gd name="T24" fmla="*/ 1644 w 1701"/>
                <a:gd name="T25" fmla="*/ 170 h 2012"/>
                <a:gd name="T26" fmla="*/ 1502 w 1701"/>
                <a:gd name="T27" fmla="*/ 170 h 2012"/>
                <a:gd name="T28" fmla="*/ 1247 w 1701"/>
                <a:gd name="T29" fmla="*/ 170 h 2012"/>
                <a:gd name="T30" fmla="*/ 1162 w 1701"/>
                <a:gd name="T31" fmla="*/ 170 h 2012"/>
                <a:gd name="T32" fmla="*/ 1049 w 1701"/>
                <a:gd name="T33" fmla="*/ 0 h 2012"/>
                <a:gd name="T34" fmla="*/ 935 w 1701"/>
                <a:gd name="T35" fmla="*/ 85 h 2012"/>
                <a:gd name="T36" fmla="*/ 765 w 1701"/>
                <a:gd name="T37" fmla="*/ 141 h 2012"/>
                <a:gd name="T38" fmla="*/ 623 w 1701"/>
                <a:gd name="T39" fmla="*/ 198 h 2012"/>
                <a:gd name="T40" fmla="*/ 680 w 1701"/>
                <a:gd name="T41" fmla="*/ 312 h 2012"/>
                <a:gd name="T42" fmla="*/ 538 w 1701"/>
                <a:gd name="T43" fmla="*/ 567 h 2012"/>
                <a:gd name="T44" fmla="*/ 453 w 1701"/>
                <a:gd name="T45" fmla="*/ 822 h 2012"/>
                <a:gd name="T46" fmla="*/ 425 w 1701"/>
                <a:gd name="T47" fmla="*/ 879 h 2012"/>
                <a:gd name="T48" fmla="*/ 340 w 1701"/>
                <a:gd name="T49" fmla="*/ 1077 h 2012"/>
                <a:gd name="T50" fmla="*/ 368 w 1701"/>
                <a:gd name="T51" fmla="*/ 1219 h 2012"/>
                <a:gd name="T52" fmla="*/ 283 w 1701"/>
                <a:gd name="T53" fmla="*/ 1389 h 2012"/>
                <a:gd name="T54" fmla="*/ 142 w 1701"/>
                <a:gd name="T55" fmla="*/ 1417 h 2012"/>
                <a:gd name="T56" fmla="*/ 0 w 1701"/>
                <a:gd name="T57" fmla="*/ 1559 h 2012"/>
                <a:gd name="T58" fmla="*/ 0 w 1701"/>
                <a:gd name="T59" fmla="*/ 1672 h 2012"/>
                <a:gd name="T60" fmla="*/ 227 w 1701"/>
                <a:gd name="T61" fmla="*/ 1616 h 2012"/>
                <a:gd name="T62" fmla="*/ 170 w 1701"/>
                <a:gd name="T63" fmla="*/ 1729 h 2012"/>
                <a:gd name="T64" fmla="*/ 198 w 1701"/>
                <a:gd name="T65" fmla="*/ 184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2012">
                  <a:moveTo>
                    <a:pt x="170" y="2012"/>
                  </a:moveTo>
                  <a:lnTo>
                    <a:pt x="453" y="2012"/>
                  </a:lnTo>
                  <a:lnTo>
                    <a:pt x="623" y="1927"/>
                  </a:lnTo>
                  <a:lnTo>
                    <a:pt x="680" y="1786"/>
                  </a:lnTo>
                  <a:lnTo>
                    <a:pt x="737" y="1786"/>
                  </a:lnTo>
                  <a:lnTo>
                    <a:pt x="765" y="1729"/>
                  </a:lnTo>
                  <a:lnTo>
                    <a:pt x="709" y="1616"/>
                  </a:lnTo>
                  <a:lnTo>
                    <a:pt x="794" y="1559"/>
                  </a:lnTo>
                  <a:lnTo>
                    <a:pt x="935" y="1275"/>
                  </a:lnTo>
                  <a:lnTo>
                    <a:pt x="935" y="1190"/>
                  </a:lnTo>
                  <a:lnTo>
                    <a:pt x="1105" y="1134"/>
                  </a:lnTo>
                  <a:lnTo>
                    <a:pt x="1134" y="1077"/>
                  </a:lnTo>
                  <a:lnTo>
                    <a:pt x="1190" y="1105"/>
                  </a:lnTo>
                  <a:lnTo>
                    <a:pt x="1190" y="1077"/>
                  </a:lnTo>
                  <a:lnTo>
                    <a:pt x="1247" y="1049"/>
                  </a:lnTo>
                  <a:lnTo>
                    <a:pt x="1247" y="1020"/>
                  </a:lnTo>
                  <a:lnTo>
                    <a:pt x="1332" y="1020"/>
                  </a:lnTo>
                  <a:lnTo>
                    <a:pt x="1417" y="992"/>
                  </a:lnTo>
                  <a:lnTo>
                    <a:pt x="1502" y="1020"/>
                  </a:lnTo>
                  <a:lnTo>
                    <a:pt x="1616" y="1077"/>
                  </a:lnTo>
                  <a:lnTo>
                    <a:pt x="1616" y="935"/>
                  </a:lnTo>
                  <a:lnTo>
                    <a:pt x="1672" y="907"/>
                  </a:lnTo>
                  <a:lnTo>
                    <a:pt x="1502" y="793"/>
                  </a:lnTo>
                  <a:lnTo>
                    <a:pt x="1531" y="482"/>
                  </a:lnTo>
                  <a:lnTo>
                    <a:pt x="1701" y="226"/>
                  </a:lnTo>
                  <a:lnTo>
                    <a:pt x="1644" y="170"/>
                  </a:lnTo>
                  <a:lnTo>
                    <a:pt x="1531" y="226"/>
                  </a:lnTo>
                  <a:lnTo>
                    <a:pt x="1502" y="170"/>
                  </a:lnTo>
                  <a:lnTo>
                    <a:pt x="1389" y="226"/>
                  </a:lnTo>
                  <a:lnTo>
                    <a:pt x="1247" y="170"/>
                  </a:lnTo>
                  <a:lnTo>
                    <a:pt x="1190" y="198"/>
                  </a:lnTo>
                  <a:lnTo>
                    <a:pt x="1162" y="170"/>
                  </a:lnTo>
                  <a:lnTo>
                    <a:pt x="1105" y="28"/>
                  </a:lnTo>
                  <a:lnTo>
                    <a:pt x="1049" y="0"/>
                  </a:lnTo>
                  <a:lnTo>
                    <a:pt x="992" y="56"/>
                  </a:lnTo>
                  <a:lnTo>
                    <a:pt x="935" y="85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80" y="141"/>
                  </a:lnTo>
                  <a:lnTo>
                    <a:pt x="623" y="198"/>
                  </a:lnTo>
                  <a:lnTo>
                    <a:pt x="652" y="312"/>
                  </a:lnTo>
                  <a:lnTo>
                    <a:pt x="680" y="312"/>
                  </a:lnTo>
                  <a:lnTo>
                    <a:pt x="765" y="397"/>
                  </a:lnTo>
                  <a:lnTo>
                    <a:pt x="538" y="567"/>
                  </a:lnTo>
                  <a:lnTo>
                    <a:pt x="595" y="623"/>
                  </a:lnTo>
                  <a:lnTo>
                    <a:pt x="453" y="822"/>
                  </a:lnTo>
                  <a:lnTo>
                    <a:pt x="453" y="879"/>
                  </a:lnTo>
                  <a:lnTo>
                    <a:pt x="425" y="879"/>
                  </a:lnTo>
                  <a:lnTo>
                    <a:pt x="453" y="935"/>
                  </a:lnTo>
                  <a:lnTo>
                    <a:pt x="340" y="1077"/>
                  </a:lnTo>
                  <a:lnTo>
                    <a:pt x="368" y="1162"/>
                  </a:lnTo>
                  <a:lnTo>
                    <a:pt x="368" y="1219"/>
                  </a:lnTo>
                  <a:lnTo>
                    <a:pt x="368" y="1332"/>
                  </a:lnTo>
                  <a:lnTo>
                    <a:pt x="283" y="1389"/>
                  </a:lnTo>
                  <a:lnTo>
                    <a:pt x="255" y="1474"/>
                  </a:lnTo>
                  <a:lnTo>
                    <a:pt x="142" y="1417"/>
                  </a:lnTo>
                  <a:lnTo>
                    <a:pt x="56" y="1446"/>
                  </a:lnTo>
                  <a:lnTo>
                    <a:pt x="0" y="1559"/>
                  </a:lnTo>
                  <a:lnTo>
                    <a:pt x="28" y="1587"/>
                  </a:lnTo>
                  <a:lnTo>
                    <a:pt x="0" y="1672"/>
                  </a:lnTo>
                  <a:lnTo>
                    <a:pt x="56" y="1701"/>
                  </a:lnTo>
                  <a:lnTo>
                    <a:pt x="227" y="1616"/>
                  </a:lnTo>
                  <a:lnTo>
                    <a:pt x="227" y="1701"/>
                  </a:lnTo>
                  <a:lnTo>
                    <a:pt x="170" y="1729"/>
                  </a:lnTo>
                  <a:lnTo>
                    <a:pt x="283" y="1814"/>
                  </a:lnTo>
                  <a:lnTo>
                    <a:pt x="198" y="1842"/>
                  </a:lnTo>
                  <a:lnTo>
                    <a:pt x="170" y="20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607" y="3295"/>
              <a:ext cx="2324" cy="1701"/>
            </a:xfrm>
            <a:custGeom>
              <a:avLst/>
              <a:gdLst>
                <a:gd name="T0" fmla="*/ 878 w 2324"/>
                <a:gd name="T1" fmla="*/ 1020 h 1701"/>
                <a:gd name="T2" fmla="*/ 1105 w 2324"/>
                <a:gd name="T3" fmla="*/ 794 h 1701"/>
                <a:gd name="T4" fmla="*/ 1190 w 2324"/>
                <a:gd name="T5" fmla="*/ 737 h 1701"/>
                <a:gd name="T6" fmla="*/ 1219 w 2324"/>
                <a:gd name="T7" fmla="*/ 567 h 1701"/>
                <a:gd name="T8" fmla="*/ 1360 w 2324"/>
                <a:gd name="T9" fmla="*/ 198 h 1701"/>
                <a:gd name="T10" fmla="*/ 1559 w 2324"/>
                <a:gd name="T11" fmla="*/ 85 h 1701"/>
                <a:gd name="T12" fmla="*/ 1615 w 2324"/>
                <a:gd name="T13" fmla="*/ 85 h 1701"/>
                <a:gd name="T14" fmla="*/ 1672 w 2324"/>
                <a:gd name="T15" fmla="*/ 28 h 1701"/>
                <a:gd name="T16" fmla="*/ 1842 w 2324"/>
                <a:gd name="T17" fmla="*/ 0 h 1701"/>
                <a:gd name="T18" fmla="*/ 2041 w 2324"/>
                <a:gd name="T19" fmla="*/ 85 h 1701"/>
                <a:gd name="T20" fmla="*/ 2041 w 2324"/>
                <a:gd name="T21" fmla="*/ 198 h 1701"/>
                <a:gd name="T22" fmla="*/ 2097 w 2324"/>
                <a:gd name="T23" fmla="*/ 227 h 1701"/>
                <a:gd name="T24" fmla="*/ 2154 w 2324"/>
                <a:gd name="T25" fmla="*/ 255 h 1701"/>
                <a:gd name="T26" fmla="*/ 2296 w 2324"/>
                <a:gd name="T27" fmla="*/ 312 h 1701"/>
                <a:gd name="T28" fmla="*/ 2324 w 2324"/>
                <a:gd name="T29" fmla="*/ 454 h 1701"/>
                <a:gd name="T30" fmla="*/ 2154 w 2324"/>
                <a:gd name="T31" fmla="*/ 652 h 1701"/>
                <a:gd name="T32" fmla="*/ 1899 w 2324"/>
                <a:gd name="T33" fmla="*/ 737 h 1701"/>
                <a:gd name="T34" fmla="*/ 1814 w 2324"/>
                <a:gd name="T35" fmla="*/ 737 h 1701"/>
                <a:gd name="T36" fmla="*/ 1729 w 2324"/>
                <a:gd name="T37" fmla="*/ 765 h 1701"/>
                <a:gd name="T38" fmla="*/ 1757 w 2324"/>
                <a:gd name="T39" fmla="*/ 850 h 1701"/>
                <a:gd name="T40" fmla="*/ 1615 w 2324"/>
                <a:gd name="T41" fmla="*/ 879 h 1701"/>
                <a:gd name="T42" fmla="*/ 1502 w 2324"/>
                <a:gd name="T43" fmla="*/ 879 h 1701"/>
                <a:gd name="T44" fmla="*/ 1502 w 2324"/>
                <a:gd name="T45" fmla="*/ 935 h 1701"/>
                <a:gd name="T46" fmla="*/ 1474 w 2324"/>
                <a:gd name="T47" fmla="*/ 1134 h 1701"/>
                <a:gd name="T48" fmla="*/ 1275 w 2324"/>
                <a:gd name="T49" fmla="*/ 1247 h 1701"/>
                <a:gd name="T50" fmla="*/ 878 w 2324"/>
                <a:gd name="T51" fmla="*/ 1247 h 1701"/>
                <a:gd name="T52" fmla="*/ 878 w 2324"/>
                <a:gd name="T53" fmla="*/ 1417 h 1701"/>
                <a:gd name="T54" fmla="*/ 793 w 2324"/>
                <a:gd name="T55" fmla="*/ 1502 h 1701"/>
                <a:gd name="T56" fmla="*/ 538 w 2324"/>
                <a:gd name="T57" fmla="*/ 1644 h 1701"/>
                <a:gd name="T58" fmla="*/ 396 w 2324"/>
                <a:gd name="T59" fmla="*/ 1701 h 1701"/>
                <a:gd name="T60" fmla="*/ 85 w 2324"/>
                <a:gd name="T61" fmla="*/ 1361 h 1701"/>
                <a:gd name="T62" fmla="*/ 141 w 2324"/>
                <a:gd name="T63" fmla="*/ 1191 h 1701"/>
                <a:gd name="T64" fmla="*/ 255 w 2324"/>
                <a:gd name="T65" fmla="*/ 1049 h 1701"/>
                <a:gd name="T66" fmla="*/ 368 w 2324"/>
                <a:gd name="T67" fmla="*/ 1020 h 1701"/>
                <a:gd name="T68" fmla="*/ 595 w 2324"/>
                <a:gd name="T69" fmla="*/ 102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24" h="1701">
                  <a:moveTo>
                    <a:pt x="595" y="1020"/>
                  </a:moveTo>
                  <a:lnTo>
                    <a:pt x="878" y="1020"/>
                  </a:lnTo>
                  <a:lnTo>
                    <a:pt x="1048" y="935"/>
                  </a:lnTo>
                  <a:lnTo>
                    <a:pt x="1105" y="794"/>
                  </a:lnTo>
                  <a:lnTo>
                    <a:pt x="1162" y="794"/>
                  </a:lnTo>
                  <a:lnTo>
                    <a:pt x="1190" y="737"/>
                  </a:lnTo>
                  <a:lnTo>
                    <a:pt x="1134" y="624"/>
                  </a:lnTo>
                  <a:lnTo>
                    <a:pt x="1219" y="567"/>
                  </a:lnTo>
                  <a:lnTo>
                    <a:pt x="1360" y="283"/>
                  </a:lnTo>
                  <a:lnTo>
                    <a:pt x="1360" y="198"/>
                  </a:lnTo>
                  <a:lnTo>
                    <a:pt x="1530" y="142"/>
                  </a:lnTo>
                  <a:lnTo>
                    <a:pt x="1559" y="85"/>
                  </a:lnTo>
                  <a:lnTo>
                    <a:pt x="1615" y="113"/>
                  </a:lnTo>
                  <a:lnTo>
                    <a:pt x="1615" y="85"/>
                  </a:lnTo>
                  <a:lnTo>
                    <a:pt x="1672" y="57"/>
                  </a:lnTo>
                  <a:lnTo>
                    <a:pt x="1672" y="28"/>
                  </a:lnTo>
                  <a:lnTo>
                    <a:pt x="1757" y="28"/>
                  </a:lnTo>
                  <a:lnTo>
                    <a:pt x="1842" y="0"/>
                  </a:lnTo>
                  <a:lnTo>
                    <a:pt x="1927" y="28"/>
                  </a:lnTo>
                  <a:lnTo>
                    <a:pt x="2041" y="85"/>
                  </a:lnTo>
                  <a:lnTo>
                    <a:pt x="1956" y="198"/>
                  </a:lnTo>
                  <a:lnTo>
                    <a:pt x="2041" y="198"/>
                  </a:lnTo>
                  <a:lnTo>
                    <a:pt x="2069" y="170"/>
                  </a:lnTo>
                  <a:lnTo>
                    <a:pt x="2097" y="227"/>
                  </a:lnTo>
                  <a:lnTo>
                    <a:pt x="2126" y="198"/>
                  </a:lnTo>
                  <a:lnTo>
                    <a:pt x="2154" y="255"/>
                  </a:lnTo>
                  <a:lnTo>
                    <a:pt x="2267" y="283"/>
                  </a:lnTo>
                  <a:lnTo>
                    <a:pt x="2296" y="312"/>
                  </a:lnTo>
                  <a:lnTo>
                    <a:pt x="2296" y="425"/>
                  </a:lnTo>
                  <a:lnTo>
                    <a:pt x="2324" y="454"/>
                  </a:lnTo>
                  <a:lnTo>
                    <a:pt x="2182" y="680"/>
                  </a:lnTo>
                  <a:lnTo>
                    <a:pt x="2154" y="652"/>
                  </a:lnTo>
                  <a:lnTo>
                    <a:pt x="1984" y="737"/>
                  </a:lnTo>
                  <a:lnTo>
                    <a:pt x="1899" y="737"/>
                  </a:lnTo>
                  <a:lnTo>
                    <a:pt x="1842" y="794"/>
                  </a:lnTo>
                  <a:lnTo>
                    <a:pt x="1814" y="737"/>
                  </a:lnTo>
                  <a:lnTo>
                    <a:pt x="1786" y="737"/>
                  </a:lnTo>
                  <a:lnTo>
                    <a:pt x="1729" y="765"/>
                  </a:lnTo>
                  <a:lnTo>
                    <a:pt x="1814" y="822"/>
                  </a:lnTo>
                  <a:lnTo>
                    <a:pt x="1757" y="850"/>
                  </a:lnTo>
                  <a:lnTo>
                    <a:pt x="1644" y="822"/>
                  </a:lnTo>
                  <a:lnTo>
                    <a:pt x="1615" y="879"/>
                  </a:lnTo>
                  <a:lnTo>
                    <a:pt x="1530" y="850"/>
                  </a:lnTo>
                  <a:lnTo>
                    <a:pt x="1502" y="879"/>
                  </a:lnTo>
                  <a:lnTo>
                    <a:pt x="1417" y="907"/>
                  </a:lnTo>
                  <a:lnTo>
                    <a:pt x="1502" y="935"/>
                  </a:lnTo>
                  <a:lnTo>
                    <a:pt x="1502" y="1020"/>
                  </a:lnTo>
                  <a:lnTo>
                    <a:pt x="1474" y="1134"/>
                  </a:lnTo>
                  <a:lnTo>
                    <a:pt x="1445" y="1191"/>
                  </a:lnTo>
                  <a:lnTo>
                    <a:pt x="1275" y="1247"/>
                  </a:lnTo>
                  <a:lnTo>
                    <a:pt x="1247" y="1247"/>
                  </a:lnTo>
                  <a:lnTo>
                    <a:pt x="878" y="1247"/>
                  </a:lnTo>
                  <a:lnTo>
                    <a:pt x="793" y="1361"/>
                  </a:lnTo>
                  <a:lnTo>
                    <a:pt x="878" y="1417"/>
                  </a:lnTo>
                  <a:lnTo>
                    <a:pt x="822" y="1446"/>
                  </a:lnTo>
                  <a:lnTo>
                    <a:pt x="793" y="1502"/>
                  </a:lnTo>
                  <a:lnTo>
                    <a:pt x="510" y="1559"/>
                  </a:lnTo>
                  <a:lnTo>
                    <a:pt x="538" y="1644"/>
                  </a:lnTo>
                  <a:lnTo>
                    <a:pt x="425" y="1644"/>
                  </a:lnTo>
                  <a:lnTo>
                    <a:pt x="396" y="1701"/>
                  </a:lnTo>
                  <a:lnTo>
                    <a:pt x="283" y="1701"/>
                  </a:lnTo>
                  <a:lnTo>
                    <a:pt x="85" y="1361"/>
                  </a:lnTo>
                  <a:lnTo>
                    <a:pt x="0" y="1304"/>
                  </a:lnTo>
                  <a:lnTo>
                    <a:pt x="141" y="1191"/>
                  </a:lnTo>
                  <a:lnTo>
                    <a:pt x="113" y="1106"/>
                  </a:lnTo>
                  <a:lnTo>
                    <a:pt x="255" y="1049"/>
                  </a:lnTo>
                  <a:lnTo>
                    <a:pt x="311" y="1049"/>
                  </a:lnTo>
                  <a:lnTo>
                    <a:pt x="368" y="1020"/>
                  </a:lnTo>
                  <a:lnTo>
                    <a:pt x="567" y="1020"/>
                  </a:lnTo>
                  <a:lnTo>
                    <a:pt x="595" y="102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720" y="4287"/>
              <a:ext cx="1956" cy="1474"/>
            </a:xfrm>
            <a:custGeom>
              <a:avLst/>
              <a:gdLst>
                <a:gd name="T0" fmla="*/ 170 w 1956"/>
                <a:gd name="T1" fmla="*/ 709 h 1474"/>
                <a:gd name="T2" fmla="*/ 283 w 1956"/>
                <a:gd name="T3" fmla="*/ 709 h 1474"/>
                <a:gd name="T4" fmla="*/ 312 w 1956"/>
                <a:gd name="T5" fmla="*/ 652 h 1474"/>
                <a:gd name="T6" fmla="*/ 425 w 1956"/>
                <a:gd name="T7" fmla="*/ 652 h 1474"/>
                <a:gd name="T8" fmla="*/ 397 w 1956"/>
                <a:gd name="T9" fmla="*/ 567 h 1474"/>
                <a:gd name="T10" fmla="*/ 680 w 1956"/>
                <a:gd name="T11" fmla="*/ 510 h 1474"/>
                <a:gd name="T12" fmla="*/ 709 w 1956"/>
                <a:gd name="T13" fmla="*/ 454 h 1474"/>
                <a:gd name="T14" fmla="*/ 765 w 1956"/>
                <a:gd name="T15" fmla="*/ 425 h 1474"/>
                <a:gd name="T16" fmla="*/ 680 w 1956"/>
                <a:gd name="T17" fmla="*/ 369 h 1474"/>
                <a:gd name="T18" fmla="*/ 765 w 1956"/>
                <a:gd name="T19" fmla="*/ 255 h 1474"/>
                <a:gd name="T20" fmla="*/ 1162 w 1956"/>
                <a:gd name="T21" fmla="*/ 255 h 1474"/>
                <a:gd name="T22" fmla="*/ 1332 w 1956"/>
                <a:gd name="T23" fmla="*/ 199 h 1474"/>
                <a:gd name="T24" fmla="*/ 1446 w 1956"/>
                <a:gd name="T25" fmla="*/ 199 h 1474"/>
                <a:gd name="T26" fmla="*/ 1587 w 1956"/>
                <a:gd name="T27" fmla="*/ 142 h 1474"/>
                <a:gd name="T28" fmla="*/ 1587 w 1956"/>
                <a:gd name="T29" fmla="*/ 114 h 1474"/>
                <a:gd name="T30" fmla="*/ 1701 w 1956"/>
                <a:gd name="T31" fmla="*/ 85 h 1474"/>
                <a:gd name="T32" fmla="*/ 1701 w 1956"/>
                <a:gd name="T33" fmla="*/ 57 h 1474"/>
                <a:gd name="T34" fmla="*/ 1758 w 1956"/>
                <a:gd name="T35" fmla="*/ 0 h 1474"/>
                <a:gd name="T36" fmla="*/ 1899 w 1956"/>
                <a:gd name="T37" fmla="*/ 0 h 1474"/>
                <a:gd name="T38" fmla="*/ 1956 w 1956"/>
                <a:gd name="T39" fmla="*/ 28 h 1474"/>
                <a:gd name="T40" fmla="*/ 1928 w 1956"/>
                <a:gd name="T41" fmla="*/ 85 h 1474"/>
                <a:gd name="T42" fmla="*/ 1843 w 1956"/>
                <a:gd name="T43" fmla="*/ 85 h 1474"/>
                <a:gd name="T44" fmla="*/ 1786 w 1956"/>
                <a:gd name="T45" fmla="*/ 142 h 1474"/>
                <a:gd name="T46" fmla="*/ 1701 w 1956"/>
                <a:gd name="T47" fmla="*/ 114 h 1474"/>
                <a:gd name="T48" fmla="*/ 1701 w 1956"/>
                <a:gd name="T49" fmla="*/ 170 h 1474"/>
                <a:gd name="T50" fmla="*/ 1587 w 1956"/>
                <a:gd name="T51" fmla="*/ 199 h 1474"/>
                <a:gd name="T52" fmla="*/ 1559 w 1956"/>
                <a:gd name="T53" fmla="*/ 312 h 1474"/>
                <a:gd name="T54" fmla="*/ 1502 w 1956"/>
                <a:gd name="T55" fmla="*/ 312 h 1474"/>
                <a:gd name="T56" fmla="*/ 1502 w 1956"/>
                <a:gd name="T57" fmla="*/ 425 h 1474"/>
                <a:gd name="T58" fmla="*/ 1474 w 1956"/>
                <a:gd name="T59" fmla="*/ 454 h 1474"/>
                <a:gd name="T60" fmla="*/ 1417 w 1956"/>
                <a:gd name="T61" fmla="*/ 397 h 1474"/>
                <a:gd name="T62" fmla="*/ 1446 w 1956"/>
                <a:gd name="T63" fmla="*/ 340 h 1474"/>
                <a:gd name="T64" fmla="*/ 1417 w 1956"/>
                <a:gd name="T65" fmla="*/ 284 h 1474"/>
                <a:gd name="T66" fmla="*/ 1361 w 1956"/>
                <a:gd name="T67" fmla="*/ 312 h 1474"/>
                <a:gd name="T68" fmla="*/ 1361 w 1956"/>
                <a:gd name="T69" fmla="*/ 454 h 1474"/>
                <a:gd name="T70" fmla="*/ 1276 w 1956"/>
                <a:gd name="T71" fmla="*/ 567 h 1474"/>
                <a:gd name="T72" fmla="*/ 1191 w 1956"/>
                <a:gd name="T73" fmla="*/ 567 h 1474"/>
                <a:gd name="T74" fmla="*/ 1106 w 1956"/>
                <a:gd name="T75" fmla="*/ 709 h 1474"/>
                <a:gd name="T76" fmla="*/ 1021 w 1956"/>
                <a:gd name="T77" fmla="*/ 709 h 1474"/>
                <a:gd name="T78" fmla="*/ 992 w 1956"/>
                <a:gd name="T79" fmla="*/ 681 h 1474"/>
                <a:gd name="T80" fmla="*/ 964 w 1956"/>
                <a:gd name="T81" fmla="*/ 766 h 1474"/>
                <a:gd name="T82" fmla="*/ 850 w 1956"/>
                <a:gd name="T83" fmla="*/ 794 h 1474"/>
                <a:gd name="T84" fmla="*/ 822 w 1956"/>
                <a:gd name="T85" fmla="*/ 851 h 1474"/>
                <a:gd name="T86" fmla="*/ 765 w 1956"/>
                <a:gd name="T87" fmla="*/ 851 h 1474"/>
                <a:gd name="T88" fmla="*/ 737 w 1956"/>
                <a:gd name="T89" fmla="*/ 879 h 1474"/>
                <a:gd name="T90" fmla="*/ 765 w 1956"/>
                <a:gd name="T91" fmla="*/ 936 h 1474"/>
                <a:gd name="T92" fmla="*/ 709 w 1956"/>
                <a:gd name="T93" fmla="*/ 992 h 1474"/>
                <a:gd name="T94" fmla="*/ 680 w 1956"/>
                <a:gd name="T95" fmla="*/ 964 h 1474"/>
                <a:gd name="T96" fmla="*/ 425 w 1956"/>
                <a:gd name="T97" fmla="*/ 1219 h 1474"/>
                <a:gd name="T98" fmla="*/ 454 w 1956"/>
                <a:gd name="T99" fmla="*/ 1333 h 1474"/>
                <a:gd name="T100" fmla="*/ 283 w 1956"/>
                <a:gd name="T101" fmla="*/ 1361 h 1474"/>
                <a:gd name="T102" fmla="*/ 227 w 1956"/>
                <a:gd name="T103" fmla="*/ 1446 h 1474"/>
                <a:gd name="T104" fmla="*/ 198 w 1956"/>
                <a:gd name="T105" fmla="*/ 1474 h 1474"/>
                <a:gd name="T106" fmla="*/ 170 w 1956"/>
                <a:gd name="T107" fmla="*/ 1446 h 1474"/>
                <a:gd name="T108" fmla="*/ 113 w 1956"/>
                <a:gd name="T109" fmla="*/ 1446 h 1474"/>
                <a:gd name="T110" fmla="*/ 0 w 1956"/>
                <a:gd name="T111" fmla="*/ 1361 h 1474"/>
                <a:gd name="T112" fmla="*/ 113 w 1956"/>
                <a:gd name="T113" fmla="*/ 1219 h 1474"/>
                <a:gd name="T114" fmla="*/ 170 w 1956"/>
                <a:gd name="T115" fmla="*/ 1077 h 1474"/>
                <a:gd name="T116" fmla="*/ 28 w 1956"/>
                <a:gd name="T117" fmla="*/ 766 h 1474"/>
                <a:gd name="T118" fmla="*/ 170 w 1956"/>
                <a:gd name="T119" fmla="*/ 70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56" h="1474">
                  <a:moveTo>
                    <a:pt x="170" y="709"/>
                  </a:moveTo>
                  <a:lnTo>
                    <a:pt x="283" y="709"/>
                  </a:lnTo>
                  <a:lnTo>
                    <a:pt x="312" y="652"/>
                  </a:lnTo>
                  <a:lnTo>
                    <a:pt x="425" y="652"/>
                  </a:lnTo>
                  <a:lnTo>
                    <a:pt x="397" y="567"/>
                  </a:lnTo>
                  <a:lnTo>
                    <a:pt x="680" y="510"/>
                  </a:lnTo>
                  <a:lnTo>
                    <a:pt x="709" y="454"/>
                  </a:lnTo>
                  <a:lnTo>
                    <a:pt x="765" y="425"/>
                  </a:lnTo>
                  <a:lnTo>
                    <a:pt x="680" y="369"/>
                  </a:lnTo>
                  <a:lnTo>
                    <a:pt x="765" y="255"/>
                  </a:lnTo>
                  <a:lnTo>
                    <a:pt x="1162" y="255"/>
                  </a:lnTo>
                  <a:lnTo>
                    <a:pt x="1332" y="199"/>
                  </a:lnTo>
                  <a:lnTo>
                    <a:pt x="1446" y="199"/>
                  </a:lnTo>
                  <a:lnTo>
                    <a:pt x="1587" y="142"/>
                  </a:lnTo>
                  <a:lnTo>
                    <a:pt x="1587" y="114"/>
                  </a:lnTo>
                  <a:lnTo>
                    <a:pt x="1701" y="85"/>
                  </a:lnTo>
                  <a:lnTo>
                    <a:pt x="1701" y="57"/>
                  </a:lnTo>
                  <a:lnTo>
                    <a:pt x="1758" y="0"/>
                  </a:lnTo>
                  <a:lnTo>
                    <a:pt x="1899" y="0"/>
                  </a:lnTo>
                  <a:lnTo>
                    <a:pt x="1956" y="28"/>
                  </a:lnTo>
                  <a:lnTo>
                    <a:pt x="1928" y="85"/>
                  </a:lnTo>
                  <a:lnTo>
                    <a:pt x="1843" y="85"/>
                  </a:lnTo>
                  <a:lnTo>
                    <a:pt x="1786" y="142"/>
                  </a:lnTo>
                  <a:lnTo>
                    <a:pt x="1701" y="114"/>
                  </a:lnTo>
                  <a:lnTo>
                    <a:pt x="1701" y="170"/>
                  </a:lnTo>
                  <a:lnTo>
                    <a:pt x="1587" y="199"/>
                  </a:lnTo>
                  <a:lnTo>
                    <a:pt x="1559" y="312"/>
                  </a:lnTo>
                  <a:lnTo>
                    <a:pt x="1502" y="312"/>
                  </a:lnTo>
                  <a:lnTo>
                    <a:pt x="1502" y="425"/>
                  </a:lnTo>
                  <a:lnTo>
                    <a:pt x="1474" y="454"/>
                  </a:lnTo>
                  <a:lnTo>
                    <a:pt x="1417" y="397"/>
                  </a:lnTo>
                  <a:lnTo>
                    <a:pt x="1446" y="340"/>
                  </a:lnTo>
                  <a:lnTo>
                    <a:pt x="1417" y="284"/>
                  </a:lnTo>
                  <a:lnTo>
                    <a:pt x="1361" y="312"/>
                  </a:lnTo>
                  <a:lnTo>
                    <a:pt x="1361" y="454"/>
                  </a:lnTo>
                  <a:lnTo>
                    <a:pt x="1276" y="567"/>
                  </a:lnTo>
                  <a:lnTo>
                    <a:pt x="1191" y="56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992" y="681"/>
                  </a:lnTo>
                  <a:lnTo>
                    <a:pt x="964" y="766"/>
                  </a:lnTo>
                  <a:lnTo>
                    <a:pt x="850" y="794"/>
                  </a:lnTo>
                  <a:lnTo>
                    <a:pt x="822" y="851"/>
                  </a:lnTo>
                  <a:lnTo>
                    <a:pt x="765" y="851"/>
                  </a:lnTo>
                  <a:lnTo>
                    <a:pt x="737" y="879"/>
                  </a:lnTo>
                  <a:lnTo>
                    <a:pt x="765" y="936"/>
                  </a:lnTo>
                  <a:lnTo>
                    <a:pt x="709" y="992"/>
                  </a:lnTo>
                  <a:lnTo>
                    <a:pt x="680" y="964"/>
                  </a:lnTo>
                  <a:lnTo>
                    <a:pt x="425" y="1219"/>
                  </a:lnTo>
                  <a:lnTo>
                    <a:pt x="454" y="1333"/>
                  </a:lnTo>
                  <a:lnTo>
                    <a:pt x="283" y="1361"/>
                  </a:lnTo>
                  <a:lnTo>
                    <a:pt x="227" y="1446"/>
                  </a:lnTo>
                  <a:lnTo>
                    <a:pt x="198" y="1474"/>
                  </a:lnTo>
                  <a:lnTo>
                    <a:pt x="170" y="1446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113" y="1219"/>
                  </a:lnTo>
                  <a:lnTo>
                    <a:pt x="170" y="1077"/>
                  </a:lnTo>
                  <a:lnTo>
                    <a:pt x="28" y="766"/>
                  </a:lnTo>
                  <a:lnTo>
                    <a:pt x="170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1777" y="5223"/>
              <a:ext cx="1134" cy="935"/>
            </a:xfrm>
            <a:custGeom>
              <a:avLst/>
              <a:gdLst>
                <a:gd name="T0" fmla="*/ 56 w 1134"/>
                <a:gd name="T1" fmla="*/ 510 h 935"/>
                <a:gd name="T2" fmla="*/ 113 w 1134"/>
                <a:gd name="T3" fmla="*/ 510 h 935"/>
                <a:gd name="T4" fmla="*/ 141 w 1134"/>
                <a:gd name="T5" fmla="*/ 538 h 935"/>
                <a:gd name="T6" fmla="*/ 170 w 1134"/>
                <a:gd name="T7" fmla="*/ 510 h 935"/>
                <a:gd name="T8" fmla="*/ 226 w 1134"/>
                <a:gd name="T9" fmla="*/ 425 h 935"/>
                <a:gd name="T10" fmla="*/ 397 w 1134"/>
                <a:gd name="T11" fmla="*/ 397 h 935"/>
                <a:gd name="T12" fmla="*/ 368 w 1134"/>
                <a:gd name="T13" fmla="*/ 283 h 935"/>
                <a:gd name="T14" fmla="*/ 623 w 1134"/>
                <a:gd name="T15" fmla="*/ 28 h 935"/>
                <a:gd name="T16" fmla="*/ 652 w 1134"/>
                <a:gd name="T17" fmla="*/ 56 h 935"/>
                <a:gd name="T18" fmla="*/ 708 w 1134"/>
                <a:gd name="T19" fmla="*/ 0 h 935"/>
                <a:gd name="T20" fmla="*/ 765 w 1134"/>
                <a:gd name="T21" fmla="*/ 0 h 935"/>
                <a:gd name="T22" fmla="*/ 822 w 1134"/>
                <a:gd name="T23" fmla="*/ 28 h 935"/>
                <a:gd name="T24" fmla="*/ 793 w 1134"/>
                <a:gd name="T25" fmla="*/ 56 h 935"/>
                <a:gd name="T26" fmla="*/ 878 w 1134"/>
                <a:gd name="T27" fmla="*/ 141 h 935"/>
                <a:gd name="T28" fmla="*/ 1077 w 1134"/>
                <a:gd name="T29" fmla="*/ 141 h 935"/>
                <a:gd name="T30" fmla="*/ 1134 w 1134"/>
                <a:gd name="T31" fmla="*/ 226 h 935"/>
                <a:gd name="T32" fmla="*/ 1134 w 1134"/>
                <a:gd name="T33" fmla="*/ 368 h 935"/>
                <a:gd name="T34" fmla="*/ 1105 w 1134"/>
                <a:gd name="T35" fmla="*/ 425 h 935"/>
                <a:gd name="T36" fmla="*/ 992 w 1134"/>
                <a:gd name="T37" fmla="*/ 312 h 935"/>
                <a:gd name="T38" fmla="*/ 964 w 1134"/>
                <a:gd name="T39" fmla="*/ 453 h 935"/>
                <a:gd name="T40" fmla="*/ 907 w 1134"/>
                <a:gd name="T41" fmla="*/ 453 h 935"/>
                <a:gd name="T42" fmla="*/ 850 w 1134"/>
                <a:gd name="T43" fmla="*/ 453 h 935"/>
                <a:gd name="T44" fmla="*/ 822 w 1134"/>
                <a:gd name="T45" fmla="*/ 510 h 935"/>
                <a:gd name="T46" fmla="*/ 793 w 1134"/>
                <a:gd name="T47" fmla="*/ 538 h 935"/>
                <a:gd name="T48" fmla="*/ 737 w 1134"/>
                <a:gd name="T49" fmla="*/ 538 h 935"/>
                <a:gd name="T50" fmla="*/ 765 w 1134"/>
                <a:gd name="T51" fmla="*/ 595 h 935"/>
                <a:gd name="T52" fmla="*/ 737 w 1134"/>
                <a:gd name="T53" fmla="*/ 652 h 935"/>
                <a:gd name="T54" fmla="*/ 793 w 1134"/>
                <a:gd name="T55" fmla="*/ 708 h 935"/>
                <a:gd name="T56" fmla="*/ 765 w 1134"/>
                <a:gd name="T57" fmla="*/ 737 h 935"/>
                <a:gd name="T58" fmla="*/ 822 w 1134"/>
                <a:gd name="T59" fmla="*/ 793 h 935"/>
                <a:gd name="T60" fmla="*/ 878 w 1134"/>
                <a:gd name="T61" fmla="*/ 765 h 935"/>
                <a:gd name="T62" fmla="*/ 822 w 1134"/>
                <a:gd name="T63" fmla="*/ 935 h 935"/>
                <a:gd name="T64" fmla="*/ 793 w 1134"/>
                <a:gd name="T65" fmla="*/ 879 h 935"/>
                <a:gd name="T66" fmla="*/ 765 w 1134"/>
                <a:gd name="T67" fmla="*/ 879 h 935"/>
                <a:gd name="T68" fmla="*/ 737 w 1134"/>
                <a:gd name="T69" fmla="*/ 935 h 935"/>
                <a:gd name="T70" fmla="*/ 708 w 1134"/>
                <a:gd name="T71" fmla="*/ 935 h 935"/>
                <a:gd name="T72" fmla="*/ 680 w 1134"/>
                <a:gd name="T73" fmla="*/ 879 h 935"/>
                <a:gd name="T74" fmla="*/ 652 w 1134"/>
                <a:gd name="T75" fmla="*/ 907 h 935"/>
                <a:gd name="T76" fmla="*/ 623 w 1134"/>
                <a:gd name="T77" fmla="*/ 850 h 935"/>
                <a:gd name="T78" fmla="*/ 708 w 1134"/>
                <a:gd name="T79" fmla="*/ 765 h 935"/>
                <a:gd name="T80" fmla="*/ 680 w 1134"/>
                <a:gd name="T81" fmla="*/ 708 h 935"/>
                <a:gd name="T82" fmla="*/ 623 w 1134"/>
                <a:gd name="T83" fmla="*/ 793 h 935"/>
                <a:gd name="T84" fmla="*/ 538 w 1134"/>
                <a:gd name="T85" fmla="*/ 850 h 935"/>
                <a:gd name="T86" fmla="*/ 567 w 1134"/>
                <a:gd name="T87" fmla="*/ 907 h 935"/>
                <a:gd name="T88" fmla="*/ 453 w 1134"/>
                <a:gd name="T89" fmla="*/ 879 h 935"/>
                <a:gd name="T90" fmla="*/ 397 w 1134"/>
                <a:gd name="T91" fmla="*/ 907 h 935"/>
                <a:gd name="T92" fmla="*/ 340 w 1134"/>
                <a:gd name="T93" fmla="*/ 879 h 935"/>
                <a:gd name="T94" fmla="*/ 283 w 1134"/>
                <a:gd name="T95" fmla="*/ 907 h 935"/>
                <a:gd name="T96" fmla="*/ 283 w 1134"/>
                <a:gd name="T97" fmla="*/ 822 h 935"/>
                <a:gd name="T98" fmla="*/ 198 w 1134"/>
                <a:gd name="T99" fmla="*/ 765 h 935"/>
                <a:gd name="T100" fmla="*/ 0 w 1134"/>
                <a:gd name="T101" fmla="*/ 793 h 935"/>
                <a:gd name="T102" fmla="*/ 0 w 1134"/>
                <a:gd name="T103" fmla="*/ 623 h 935"/>
                <a:gd name="T104" fmla="*/ 56 w 1134"/>
                <a:gd name="T105" fmla="*/ 51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35">
                  <a:moveTo>
                    <a:pt x="56" y="510"/>
                  </a:moveTo>
                  <a:lnTo>
                    <a:pt x="113" y="510"/>
                  </a:lnTo>
                  <a:lnTo>
                    <a:pt x="141" y="538"/>
                  </a:lnTo>
                  <a:lnTo>
                    <a:pt x="170" y="510"/>
                  </a:lnTo>
                  <a:lnTo>
                    <a:pt x="226" y="425"/>
                  </a:lnTo>
                  <a:lnTo>
                    <a:pt x="397" y="397"/>
                  </a:lnTo>
                  <a:lnTo>
                    <a:pt x="368" y="283"/>
                  </a:lnTo>
                  <a:lnTo>
                    <a:pt x="623" y="28"/>
                  </a:lnTo>
                  <a:lnTo>
                    <a:pt x="652" y="56"/>
                  </a:lnTo>
                  <a:lnTo>
                    <a:pt x="708" y="0"/>
                  </a:lnTo>
                  <a:lnTo>
                    <a:pt x="765" y="0"/>
                  </a:lnTo>
                  <a:lnTo>
                    <a:pt x="822" y="28"/>
                  </a:lnTo>
                  <a:lnTo>
                    <a:pt x="793" y="56"/>
                  </a:lnTo>
                  <a:lnTo>
                    <a:pt x="878" y="141"/>
                  </a:lnTo>
                  <a:lnTo>
                    <a:pt x="1077" y="141"/>
                  </a:lnTo>
                  <a:lnTo>
                    <a:pt x="1134" y="226"/>
                  </a:lnTo>
                  <a:lnTo>
                    <a:pt x="1134" y="368"/>
                  </a:lnTo>
                  <a:lnTo>
                    <a:pt x="1105" y="425"/>
                  </a:lnTo>
                  <a:lnTo>
                    <a:pt x="992" y="312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850" y="453"/>
                  </a:lnTo>
                  <a:lnTo>
                    <a:pt x="822" y="510"/>
                  </a:lnTo>
                  <a:lnTo>
                    <a:pt x="793" y="538"/>
                  </a:lnTo>
                  <a:lnTo>
                    <a:pt x="737" y="538"/>
                  </a:lnTo>
                  <a:lnTo>
                    <a:pt x="765" y="595"/>
                  </a:lnTo>
                  <a:lnTo>
                    <a:pt x="737" y="652"/>
                  </a:lnTo>
                  <a:lnTo>
                    <a:pt x="793" y="708"/>
                  </a:lnTo>
                  <a:lnTo>
                    <a:pt x="765" y="737"/>
                  </a:lnTo>
                  <a:lnTo>
                    <a:pt x="822" y="793"/>
                  </a:lnTo>
                  <a:lnTo>
                    <a:pt x="878" y="765"/>
                  </a:lnTo>
                  <a:lnTo>
                    <a:pt x="822" y="935"/>
                  </a:lnTo>
                  <a:lnTo>
                    <a:pt x="793" y="879"/>
                  </a:lnTo>
                  <a:lnTo>
                    <a:pt x="765" y="879"/>
                  </a:lnTo>
                  <a:lnTo>
                    <a:pt x="737" y="935"/>
                  </a:lnTo>
                  <a:lnTo>
                    <a:pt x="708" y="935"/>
                  </a:lnTo>
                  <a:lnTo>
                    <a:pt x="680" y="879"/>
                  </a:lnTo>
                  <a:lnTo>
                    <a:pt x="652" y="907"/>
                  </a:lnTo>
                  <a:lnTo>
                    <a:pt x="623" y="850"/>
                  </a:lnTo>
                  <a:lnTo>
                    <a:pt x="708" y="765"/>
                  </a:lnTo>
                  <a:lnTo>
                    <a:pt x="680" y="708"/>
                  </a:lnTo>
                  <a:lnTo>
                    <a:pt x="623" y="793"/>
                  </a:lnTo>
                  <a:lnTo>
                    <a:pt x="538" y="850"/>
                  </a:lnTo>
                  <a:lnTo>
                    <a:pt x="567" y="907"/>
                  </a:lnTo>
                  <a:lnTo>
                    <a:pt x="453" y="879"/>
                  </a:lnTo>
                  <a:lnTo>
                    <a:pt x="397" y="907"/>
                  </a:lnTo>
                  <a:lnTo>
                    <a:pt x="340" y="879"/>
                  </a:lnTo>
                  <a:lnTo>
                    <a:pt x="283" y="907"/>
                  </a:lnTo>
                  <a:lnTo>
                    <a:pt x="283" y="822"/>
                  </a:lnTo>
                  <a:lnTo>
                    <a:pt x="198" y="765"/>
                  </a:lnTo>
                  <a:lnTo>
                    <a:pt x="0" y="793"/>
                  </a:lnTo>
                  <a:lnTo>
                    <a:pt x="0" y="623"/>
                  </a:lnTo>
                  <a:lnTo>
                    <a:pt x="56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1720" y="5988"/>
              <a:ext cx="822" cy="879"/>
            </a:xfrm>
            <a:custGeom>
              <a:avLst/>
              <a:gdLst>
                <a:gd name="T0" fmla="*/ 57 w 822"/>
                <a:gd name="T1" fmla="*/ 28 h 879"/>
                <a:gd name="T2" fmla="*/ 255 w 822"/>
                <a:gd name="T3" fmla="*/ 0 h 879"/>
                <a:gd name="T4" fmla="*/ 340 w 822"/>
                <a:gd name="T5" fmla="*/ 57 h 879"/>
                <a:gd name="T6" fmla="*/ 340 w 822"/>
                <a:gd name="T7" fmla="*/ 142 h 879"/>
                <a:gd name="T8" fmla="*/ 397 w 822"/>
                <a:gd name="T9" fmla="*/ 114 h 879"/>
                <a:gd name="T10" fmla="*/ 454 w 822"/>
                <a:gd name="T11" fmla="*/ 142 h 879"/>
                <a:gd name="T12" fmla="*/ 510 w 822"/>
                <a:gd name="T13" fmla="*/ 114 h 879"/>
                <a:gd name="T14" fmla="*/ 624 w 822"/>
                <a:gd name="T15" fmla="*/ 142 h 879"/>
                <a:gd name="T16" fmla="*/ 482 w 822"/>
                <a:gd name="T17" fmla="*/ 227 h 879"/>
                <a:gd name="T18" fmla="*/ 510 w 822"/>
                <a:gd name="T19" fmla="*/ 284 h 879"/>
                <a:gd name="T20" fmla="*/ 652 w 822"/>
                <a:gd name="T21" fmla="*/ 284 h 879"/>
                <a:gd name="T22" fmla="*/ 652 w 822"/>
                <a:gd name="T23" fmla="*/ 397 h 879"/>
                <a:gd name="T24" fmla="*/ 822 w 822"/>
                <a:gd name="T25" fmla="*/ 482 h 879"/>
                <a:gd name="T26" fmla="*/ 709 w 822"/>
                <a:gd name="T27" fmla="*/ 567 h 879"/>
                <a:gd name="T28" fmla="*/ 765 w 822"/>
                <a:gd name="T29" fmla="*/ 567 h 879"/>
                <a:gd name="T30" fmla="*/ 737 w 822"/>
                <a:gd name="T31" fmla="*/ 652 h 879"/>
                <a:gd name="T32" fmla="*/ 765 w 822"/>
                <a:gd name="T33" fmla="*/ 652 h 879"/>
                <a:gd name="T34" fmla="*/ 765 w 822"/>
                <a:gd name="T35" fmla="*/ 766 h 879"/>
                <a:gd name="T36" fmla="*/ 680 w 822"/>
                <a:gd name="T37" fmla="*/ 766 h 879"/>
                <a:gd name="T38" fmla="*/ 680 w 822"/>
                <a:gd name="T39" fmla="*/ 709 h 879"/>
                <a:gd name="T40" fmla="*/ 624 w 822"/>
                <a:gd name="T41" fmla="*/ 737 h 879"/>
                <a:gd name="T42" fmla="*/ 652 w 822"/>
                <a:gd name="T43" fmla="*/ 652 h 879"/>
                <a:gd name="T44" fmla="*/ 595 w 822"/>
                <a:gd name="T45" fmla="*/ 681 h 879"/>
                <a:gd name="T46" fmla="*/ 539 w 822"/>
                <a:gd name="T47" fmla="*/ 567 h 879"/>
                <a:gd name="T48" fmla="*/ 510 w 822"/>
                <a:gd name="T49" fmla="*/ 595 h 879"/>
                <a:gd name="T50" fmla="*/ 510 w 822"/>
                <a:gd name="T51" fmla="*/ 652 h 879"/>
                <a:gd name="T52" fmla="*/ 482 w 822"/>
                <a:gd name="T53" fmla="*/ 709 h 879"/>
                <a:gd name="T54" fmla="*/ 425 w 822"/>
                <a:gd name="T55" fmla="*/ 709 h 879"/>
                <a:gd name="T56" fmla="*/ 482 w 822"/>
                <a:gd name="T57" fmla="*/ 766 h 879"/>
                <a:gd name="T58" fmla="*/ 567 w 822"/>
                <a:gd name="T59" fmla="*/ 737 h 879"/>
                <a:gd name="T60" fmla="*/ 595 w 822"/>
                <a:gd name="T61" fmla="*/ 879 h 879"/>
                <a:gd name="T62" fmla="*/ 539 w 822"/>
                <a:gd name="T63" fmla="*/ 822 h 879"/>
                <a:gd name="T64" fmla="*/ 425 w 822"/>
                <a:gd name="T65" fmla="*/ 822 h 879"/>
                <a:gd name="T66" fmla="*/ 397 w 822"/>
                <a:gd name="T67" fmla="*/ 766 h 879"/>
                <a:gd name="T68" fmla="*/ 368 w 822"/>
                <a:gd name="T69" fmla="*/ 766 h 879"/>
                <a:gd name="T70" fmla="*/ 312 w 822"/>
                <a:gd name="T71" fmla="*/ 822 h 879"/>
                <a:gd name="T72" fmla="*/ 227 w 822"/>
                <a:gd name="T73" fmla="*/ 766 h 879"/>
                <a:gd name="T74" fmla="*/ 198 w 822"/>
                <a:gd name="T75" fmla="*/ 652 h 879"/>
                <a:gd name="T76" fmla="*/ 198 w 822"/>
                <a:gd name="T77" fmla="*/ 567 h 879"/>
                <a:gd name="T78" fmla="*/ 283 w 822"/>
                <a:gd name="T79" fmla="*/ 510 h 879"/>
                <a:gd name="T80" fmla="*/ 255 w 822"/>
                <a:gd name="T81" fmla="*/ 454 h 879"/>
                <a:gd name="T82" fmla="*/ 170 w 822"/>
                <a:gd name="T83" fmla="*/ 454 h 879"/>
                <a:gd name="T84" fmla="*/ 113 w 822"/>
                <a:gd name="T85" fmla="*/ 482 h 879"/>
                <a:gd name="T86" fmla="*/ 57 w 822"/>
                <a:gd name="T87" fmla="*/ 482 h 879"/>
                <a:gd name="T88" fmla="*/ 85 w 822"/>
                <a:gd name="T89" fmla="*/ 425 h 879"/>
                <a:gd name="T90" fmla="*/ 0 w 822"/>
                <a:gd name="T91" fmla="*/ 340 h 879"/>
                <a:gd name="T92" fmla="*/ 57 w 822"/>
                <a:gd name="T93" fmla="*/ 227 h 879"/>
                <a:gd name="T94" fmla="*/ 28 w 822"/>
                <a:gd name="T95" fmla="*/ 170 h 879"/>
                <a:gd name="T96" fmla="*/ 142 w 822"/>
                <a:gd name="T97" fmla="*/ 170 h 879"/>
                <a:gd name="T98" fmla="*/ 57 w 822"/>
                <a:gd name="T99" fmla="*/ 85 h 879"/>
                <a:gd name="T100" fmla="*/ 57 w 822"/>
                <a:gd name="T101" fmla="*/ 2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79">
                  <a:moveTo>
                    <a:pt x="57" y="28"/>
                  </a:moveTo>
                  <a:lnTo>
                    <a:pt x="255" y="0"/>
                  </a:lnTo>
                  <a:lnTo>
                    <a:pt x="340" y="57"/>
                  </a:lnTo>
                  <a:lnTo>
                    <a:pt x="340" y="142"/>
                  </a:lnTo>
                  <a:lnTo>
                    <a:pt x="397" y="114"/>
                  </a:lnTo>
                  <a:lnTo>
                    <a:pt x="454" y="142"/>
                  </a:lnTo>
                  <a:lnTo>
                    <a:pt x="510" y="114"/>
                  </a:lnTo>
                  <a:lnTo>
                    <a:pt x="624" y="142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652" y="284"/>
                  </a:lnTo>
                  <a:lnTo>
                    <a:pt x="652" y="397"/>
                  </a:lnTo>
                  <a:lnTo>
                    <a:pt x="822" y="48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37" y="652"/>
                  </a:lnTo>
                  <a:lnTo>
                    <a:pt x="765" y="652"/>
                  </a:lnTo>
                  <a:lnTo>
                    <a:pt x="765" y="766"/>
                  </a:lnTo>
                  <a:lnTo>
                    <a:pt x="680" y="766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652" y="652"/>
                  </a:lnTo>
                  <a:lnTo>
                    <a:pt x="595" y="681"/>
                  </a:lnTo>
                  <a:lnTo>
                    <a:pt x="539" y="567"/>
                  </a:lnTo>
                  <a:lnTo>
                    <a:pt x="510" y="595"/>
                  </a:lnTo>
                  <a:lnTo>
                    <a:pt x="510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82" y="766"/>
                  </a:lnTo>
                  <a:lnTo>
                    <a:pt x="567" y="737"/>
                  </a:lnTo>
                  <a:lnTo>
                    <a:pt x="595" y="879"/>
                  </a:lnTo>
                  <a:lnTo>
                    <a:pt x="539" y="822"/>
                  </a:lnTo>
                  <a:lnTo>
                    <a:pt x="425" y="822"/>
                  </a:lnTo>
                  <a:lnTo>
                    <a:pt x="397" y="766"/>
                  </a:lnTo>
                  <a:lnTo>
                    <a:pt x="368" y="766"/>
                  </a:lnTo>
                  <a:lnTo>
                    <a:pt x="312" y="822"/>
                  </a:lnTo>
                  <a:lnTo>
                    <a:pt x="227" y="766"/>
                  </a:lnTo>
                  <a:lnTo>
                    <a:pt x="198" y="652"/>
                  </a:lnTo>
                  <a:lnTo>
                    <a:pt x="198" y="567"/>
                  </a:lnTo>
                  <a:lnTo>
                    <a:pt x="283" y="510"/>
                  </a:lnTo>
                  <a:lnTo>
                    <a:pt x="255" y="454"/>
                  </a:lnTo>
                  <a:lnTo>
                    <a:pt x="170" y="454"/>
                  </a:lnTo>
                  <a:lnTo>
                    <a:pt x="113" y="482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70"/>
                  </a:lnTo>
                  <a:lnTo>
                    <a:pt x="142" y="170"/>
                  </a:lnTo>
                  <a:lnTo>
                    <a:pt x="57" y="85"/>
                  </a:lnTo>
                  <a:lnTo>
                    <a:pt x="57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728" y="6385"/>
              <a:ext cx="1587" cy="1304"/>
            </a:xfrm>
            <a:custGeom>
              <a:avLst/>
              <a:gdLst>
                <a:gd name="T0" fmla="*/ 1531 w 1587"/>
                <a:gd name="T1" fmla="*/ 425 h 1304"/>
                <a:gd name="T2" fmla="*/ 1389 w 1587"/>
                <a:gd name="T3" fmla="*/ 369 h 1304"/>
                <a:gd name="T4" fmla="*/ 1304 w 1587"/>
                <a:gd name="T5" fmla="*/ 425 h 1304"/>
                <a:gd name="T6" fmla="*/ 1190 w 1587"/>
                <a:gd name="T7" fmla="*/ 255 h 1304"/>
                <a:gd name="T8" fmla="*/ 1275 w 1587"/>
                <a:gd name="T9" fmla="*/ 113 h 1304"/>
                <a:gd name="T10" fmla="*/ 1162 w 1587"/>
                <a:gd name="T11" fmla="*/ 57 h 1304"/>
                <a:gd name="T12" fmla="*/ 1049 w 1587"/>
                <a:gd name="T13" fmla="*/ 85 h 1304"/>
                <a:gd name="T14" fmla="*/ 623 w 1587"/>
                <a:gd name="T15" fmla="*/ 198 h 1304"/>
                <a:gd name="T16" fmla="*/ 623 w 1587"/>
                <a:gd name="T17" fmla="*/ 397 h 1304"/>
                <a:gd name="T18" fmla="*/ 510 w 1587"/>
                <a:gd name="T19" fmla="*/ 340 h 1304"/>
                <a:gd name="T20" fmla="*/ 482 w 1587"/>
                <a:gd name="T21" fmla="*/ 539 h 1304"/>
                <a:gd name="T22" fmla="*/ 283 w 1587"/>
                <a:gd name="T23" fmla="*/ 567 h 1304"/>
                <a:gd name="T24" fmla="*/ 312 w 1587"/>
                <a:gd name="T25" fmla="*/ 624 h 1304"/>
                <a:gd name="T26" fmla="*/ 170 w 1587"/>
                <a:gd name="T27" fmla="*/ 680 h 1304"/>
                <a:gd name="T28" fmla="*/ 141 w 1587"/>
                <a:gd name="T29" fmla="*/ 624 h 1304"/>
                <a:gd name="T30" fmla="*/ 28 w 1587"/>
                <a:gd name="T31" fmla="*/ 737 h 1304"/>
                <a:gd name="T32" fmla="*/ 85 w 1587"/>
                <a:gd name="T33" fmla="*/ 907 h 1304"/>
                <a:gd name="T34" fmla="*/ 0 w 1587"/>
                <a:gd name="T35" fmla="*/ 907 h 1304"/>
                <a:gd name="T36" fmla="*/ 28 w 1587"/>
                <a:gd name="T37" fmla="*/ 992 h 1304"/>
                <a:gd name="T38" fmla="*/ 28 w 1587"/>
                <a:gd name="T39" fmla="*/ 1106 h 1304"/>
                <a:gd name="T40" fmla="*/ 198 w 1587"/>
                <a:gd name="T41" fmla="*/ 1304 h 1304"/>
                <a:gd name="T42" fmla="*/ 340 w 1587"/>
                <a:gd name="T43" fmla="*/ 1247 h 1304"/>
                <a:gd name="T44" fmla="*/ 425 w 1587"/>
                <a:gd name="T45" fmla="*/ 1134 h 1304"/>
                <a:gd name="T46" fmla="*/ 368 w 1587"/>
                <a:gd name="T47" fmla="*/ 1021 h 1304"/>
                <a:gd name="T48" fmla="*/ 482 w 1587"/>
                <a:gd name="T49" fmla="*/ 964 h 1304"/>
                <a:gd name="T50" fmla="*/ 510 w 1587"/>
                <a:gd name="T51" fmla="*/ 879 h 1304"/>
                <a:gd name="T52" fmla="*/ 623 w 1587"/>
                <a:gd name="T53" fmla="*/ 709 h 1304"/>
                <a:gd name="T54" fmla="*/ 680 w 1587"/>
                <a:gd name="T55" fmla="*/ 709 h 1304"/>
                <a:gd name="T56" fmla="*/ 793 w 1587"/>
                <a:gd name="T57" fmla="*/ 822 h 1304"/>
                <a:gd name="T58" fmla="*/ 879 w 1587"/>
                <a:gd name="T59" fmla="*/ 879 h 1304"/>
                <a:gd name="T60" fmla="*/ 1049 w 1587"/>
                <a:gd name="T61" fmla="*/ 765 h 1304"/>
                <a:gd name="T62" fmla="*/ 1134 w 1587"/>
                <a:gd name="T63" fmla="*/ 709 h 1304"/>
                <a:gd name="T64" fmla="*/ 1190 w 1587"/>
                <a:gd name="T65" fmla="*/ 737 h 1304"/>
                <a:gd name="T66" fmla="*/ 1275 w 1587"/>
                <a:gd name="T67" fmla="*/ 709 h 1304"/>
                <a:gd name="T68" fmla="*/ 1247 w 1587"/>
                <a:gd name="T69" fmla="*/ 624 h 1304"/>
                <a:gd name="T70" fmla="*/ 1219 w 1587"/>
                <a:gd name="T71" fmla="*/ 567 h 1304"/>
                <a:gd name="T72" fmla="*/ 1332 w 1587"/>
                <a:gd name="T73" fmla="*/ 539 h 1304"/>
                <a:gd name="T74" fmla="*/ 1446 w 1587"/>
                <a:gd name="T75" fmla="*/ 595 h 1304"/>
                <a:gd name="T76" fmla="*/ 1417 w 1587"/>
                <a:gd name="T77" fmla="*/ 510 h 1304"/>
                <a:gd name="T78" fmla="*/ 1474 w 1587"/>
                <a:gd name="T79" fmla="*/ 482 h 1304"/>
                <a:gd name="T80" fmla="*/ 1531 w 1587"/>
                <a:gd name="T81" fmla="*/ 48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304">
                  <a:moveTo>
                    <a:pt x="1587" y="482"/>
                  </a:moveTo>
                  <a:lnTo>
                    <a:pt x="1531" y="425"/>
                  </a:lnTo>
                  <a:lnTo>
                    <a:pt x="1417" y="425"/>
                  </a:lnTo>
                  <a:lnTo>
                    <a:pt x="1389" y="369"/>
                  </a:lnTo>
                  <a:lnTo>
                    <a:pt x="1360" y="369"/>
                  </a:lnTo>
                  <a:lnTo>
                    <a:pt x="1304" y="425"/>
                  </a:lnTo>
                  <a:lnTo>
                    <a:pt x="1219" y="369"/>
                  </a:lnTo>
                  <a:lnTo>
                    <a:pt x="1190" y="255"/>
                  </a:lnTo>
                  <a:lnTo>
                    <a:pt x="1190" y="170"/>
                  </a:lnTo>
                  <a:lnTo>
                    <a:pt x="1275" y="113"/>
                  </a:lnTo>
                  <a:lnTo>
                    <a:pt x="1247" y="57"/>
                  </a:lnTo>
                  <a:lnTo>
                    <a:pt x="1162" y="57"/>
                  </a:lnTo>
                  <a:lnTo>
                    <a:pt x="1105" y="85"/>
                  </a:lnTo>
                  <a:lnTo>
                    <a:pt x="1049" y="85"/>
                  </a:lnTo>
                  <a:lnTo>
                    <a:pt x="737" y="0"/>
                  </a:lnTo>
                  <a:lnTo>
                    <a:pt x="623" y="198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38" y="454"/>
                  </a:lnTo>
                  <a:lnTo>
                    <a:pt x="482" y="539"/>
                  </a:lnTo>
                  <a:lnTo>
                    <a:pt x="340" y="454"/>
                  </a:lnTo>
                  <a:lnTo>
                    <a:pt x="283" y="567"/>
                  </a:lnTo>
                  <a:lnTo>
                    <a:pt x="368" y="595"/>
                  </a:lnTo>
                  <a:lnTo>
                    <a:pt x="312" y="624"/>
                  </a:lnTo>
                  <a:lnTo>
                    <a:pt x="226" y="595"/>
                  </a:lnTo>
                  <a:lnTo>
                    <a:pt x="170" y="680"/>
                  </a:lnTo>
                  <a:lnTo>
                    <a:pt x="141" y="652"/>
                  </a:lnTo>
                  <a:lnTo>
                    <a:pt x="141" y="624"/>
                  </a:lnTo>
                  <a:lnTo>
                    <a:pt x="85" y="595"/>
                  </a:lnTo>
                  <a:lnTo>
                    <a:pt x="28" y="737"/>
                  </a:lnTo>
                  <a:lnTo>
                    <a:pt x="141" y="794"/>
                  </a:lnTo>
                  <a:lnTo>
                    <a:pt x="85" y="907"/>
                  </a:lnTo>
                  <a:lnTo>
                    <a:pt x="56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28" y="992"/>
                  </a:lnTo>
                  <a:lnTo>
                    <a:pt x="56" y="1077"/>
                  </a:lnTo>
                  <a:lnTo>
                    <a:pt x="28" y="1106"/>
                  </a:lnTo>
                  <a:lnTo>
                    <a:pt x="170" y="1191"/>
                  </a:lnTo>
                  <a:lnTo>
                    <a:pt x="198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425" y="1134"/>
                  </a:lnTo>
                  <a:lnTo>
                    <a:pt x="425" y="1049"/>
                  </a:lnTo>
                  <a:lnTo>
                    <a:pt x="368" y="1021"/>
                  </a:lnTo>
                  <a:lnTo>
                    <a:pt x="368" y="964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510" y="879"/>
                  </a:lnTo>
                  <a:lnTo>
                    <a:pt x="510" y="765"/>
                  </a:lnTo>
                  <a:lnTo>
                    <a:pt x="623" y="709"/>
                  </a:lnTo>
                  <a:lnTo>
                    <a:pt x="623" y="737"/>
                  </a:lnTo>
                  <a:lnTo>
                    <a:pt x="680" y="709"/>
                  </a:lnTo>
                  <a:lnTo>
                    <a:pt x="793" y="737"/>
                  </a:lnTo>
                  <a:lnTo>
                    <a:pt x="793" y="822"/>
                  </a:lnTo>
                  <a:lnTo>
                    <a:pt x="822" y="907"/>
                  </a:lnTo>
                  <a:lnTo>
                    <a:pt x="879" y="879"/>
                  </a:lnTo>
                  <a:lnTo>
                    <a:pt x="935" y="964"/>
                  </a:lnTo>
                  <a:lnTo>
                    <a:pt x="1049" y="765"/>
                  </a:lnTo>
                  <a:lnTo>
                    <a:pt x="1105" y="765"/>
                  </a:lnTo>
                  <a:lnTo>
                    <a:pt x="1134" y="709"/>
                  </a:lnTo>
                  <a:lnTo>
                    <a:pt x="1162" y="765"/>
                  </a:lnTo>
                  <a:lnTo>
                    <a:pt x="1190" y="737"/>
                  </a:lnTo>
                  <a:lnTo>
                    <a:pt x="1190" y="709"/>
                  </a:lnTo>
                  <a:lnTo>
                    <a:pt x="1275" y="709"/>
                  </a:lnTo>
                  <a:lnTo>
                    <a:pt x="1219" y="652"/>
                  </a:lnTo>
                  <a:lnTo>
                    <a:pt x="1247" y="624"/>
                  </a:lnTo>
                  <a:lnTo>
                    <a:pt x="1247" y="595"/>
                  </a:lnTo>
                  <a:lnTo>
                    <a:pt x="1219" y="567"/>
                  </a:lnTo>
                  <a:lnTo>
                    <a:pt x="1247" y="539"/>
                  </a:lnTo>
                  <a:lnTo>
                    <a:pt x="1332" y="539"/>
                  </a:lnTo>
                  <a:lnTo>
                    <a:pt x="1332" y="652"/>
                  </a:lnTo>
                  <a:lnTo>
                    <a:pt x="1446" y="595"/>
                  </a:lnTo>
                  <a:lnTo>
                    <a:pt x="1446" y="510"/>
                  </a:lnTo>
                  <a:lnTo>
                    <a:pt x="1417" y="510"/>
                  </a:lnTo>
                  <a:lnTo>
                    <a:pt x="1389" y="482"/>
                  </a:lnTo>
                  <a:lnTo>
                    <a:pt x="1474" y="482"/>
                  </a:lnTo>
                  <a:lnTo>
                    <a:pt x="1502" y="539"/>
                  </a:lnTo>
                  <a:lnTo>
                    <a:pt x="1531" y="482"/>
                  </a:lnTo>
                  <a:lnTo>
                    <a:pt x="1587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096" y="7094"/>
              <a:ext cx="567" cy="652"/>
            </a:xfrm>
            <a:custGeom>
              <a:avLst/>
              <a:gdLst>
                <a:gd name="T0" fmla="*/ 567 w 567"/>
                <a:gd name="T1" fmla="*/ 255 h 652"/>
                <a:gd name="T2" fmla="*/ 511 w 567"/>
                <a:gd name="T3" fmla="*/ 170 h 652"/>
                <a:gd name="T4" fmla="*/ 454 w 567"/>
                <a:gd name="T5" fmla="*/ 198 h 652"/>
                <a:gd name="T6" fmla="*/ 425 w 567"/>
                <a:gd name="T7" fmla="*/ 113 h 652"/>
                <a:gd name="T8" fmla="*/ 425 w 567"/>
                <a:gd name="T9" fmla="*/ 28 h 652"/>
                <a:gd name="T10" fmla="*/ 312 w 567"/>
                <a:gd name="T11" fmla="*/ 0 h 652"/>
                <a:gd name="T12" fmla="*/ 255 w 567"/>
                <a:gd name="T13" fmla="*/ 28 h 652"/>
                <a:gd name="T14" fmla="*/ 255 w 567"/>
                <a:gd name="T15" fmla="*/ 0 h 652"/>
                <a:gd name="T16" fmla="*/ 142 w 567"/>
                <a:gd name="T17" fmla="*/ 56 h 652"/>
                <a:gd name="T18" fmla="*/ 142 w 567"/>
                <a:gd name="T19" fmla="*/ 170 h 652"/>
                <a:gd name="T20" fmla="*/ 114 w 567"/>
                <a:gd name="T21" fmla="*/ 198 h 652"/>
                <a:gd name="T22" fmla="*/ 114 w 567"/>
                <a:gd name="T23" fmla="*/ 255 h 652"/>
                <a:gd name="T24" fmla="*/ 0 w 567"/>
                <a:gd name="T25" fmla="*/ 255 h 652"/>
                <a:gd name="T26" fmla="*/ 0 w 567"/>
                <a:gd name="T27" fmla="*/ 312 h 652"/>
                <a:gd name="T28" fmla="*/ 57 w 567"/>
                <a:gd name="T29" fmla="*/ 340 h 652"/>
                <a:gd name="T30" fmla="*/ 57 w 567"/>
                <a:gd name="T31" fmla="*/ 368 h 652"/>
                <a:gd name="T32" fmla="*/ 114 w 567"/>
                <a:gd name="T33" fmla="*/ 397 h 652"/>
                <a:gd name="T34" fmla="*/ 199 w 567"/>
                <a:gd name="T35" fmla="*/ 368 h 652"/>
                <a:gd name="T36" fmla="*/ 255 w 567"/>
                <a:gd name="T37" fmla="*/ 453 h 652"/>
                <a:gd name="T38" fmla="*/ 255 w 567"/>
                <a:gd name="T39" fmla="*/ 510 h 652"/>
                <a:gd name="T40" fmla="*/ 312 w 567"/>
                <a:gd name="T41" fmla="*/ 538 h 652"/>
                <a:gd name="T42" fmla="*/ 312 w 567"/>
                <a:gd name="T43" fmla="*/ 595 h 652"/>
                <a:gd name="T44" fmla="*/ 340 w 567"/>
                <a:gd name="T45" fmla="*/ 595 h 652"/>
                <a:gd name="T46" fmla="*/ 397 w 567"/>
                <a:gd name="T47" fmla="*/ 652 h 652"/>
                <a:gd name="T48" fmla="*/ 482 w 567"/>
                <a:gd name="T49" fmla="*/ 397 h 652"/>
                <a:gd name="T50" fmla="*/ 567 w 567"/>
                <a:gd name="T51" fmla="*/ 25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652">
                  <a:moveTo>
                    <a:pt x="567" y="255"/>
                  </a:moveTo>
                  <a:lnTo>
                    <a:pt x="511" y="170"/>
                  </a:lnTo>
                  <a:lnTo>
                    <a:pt x="454" y="198"/>
                  </a:lnTo>
                  <a:lnTo>
                    <a:pt x="425" y="113"/>
                  </a:lnTo>
                  <a:lnTo>
                    <a:pt x="425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55" y="0"/>
                  </a:lnTo>
                  <a:lnTo>
                    <a:pt x="142" y="56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14" y="255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114" y="397"/>
                  </a:lnTo>
                  <a:lnTo>
                    <a:pt x="199" y="368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97" y="652"/>
                  </a:lnTo>
                  <a:lnTo>
                    <a:pt x="482" y="397"/>
                  </a:lnTo>
                  <a:lnTo>
                    <a:pt x="567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926" y="7462"/>
              <a:ext cx="567" cy="511"/>
            </a:xfrm>
            <a:custGeom>
              <a:avLst/>
              <a:gdLst>
                <a:gd name="T0" fmla="*/ 567 w 567"/>
                <a:gd name="T1" fmla="*/ 284 h 511"/>
                <a:gd name="T2" fmla="*/ 510 w 567"/>
                <a:gd name="T3" fmla="*/ 227 h 511"/>
                <a:gd name="T4" fmla="*/ 482 w 567"/>
                <a:gd name="T5" fmla="*/ 227 h 511"/>
                <a:gd name="T6" fmla="*/ 482 w 567"/>
                <a:gd name="T7" fmla="*/ 170 h 511"/>
                <a:gd name="T8" fmla="*/ 425 w 567"/>
                <a:gd name="T9" fmla="*/ 142 h 511"/>
                <a:gd name="T10" fmla="*/ 425 w 567"/>
                <a:gd name="T11" fmla="*/ 85 h 511"/>
                <a:gd name="T12" fmla="*/ 369 w 567"/>
                <a:gd name="T13" fmla="*/ 0 h 511"/>
                <a:gd name="T14" fmla="*/ 284 w 567"/>
                <a:gd name="T15" fmla="*/ 29 h 511"/>
                <a:gd name="T16" fmla="*/ 227 w 567"/>
                <a:gd name="T17" fmla="*/ 0 h 511"/>
                <a:gd name="T18" fmla="*/ 227 w 567"/>
                <a:gd name="T19" fmla="*/ 57 h 511"/>
                <a:gd name="T20" fmla="*/ 142 w 567"/>
                <a:gd name="T21" fmla="*/ 114 h 511"/>
                <a:gd name="T22" fmla="*/ 142 w 567"/>
                <a:gd name="T23" fmla="*/ 170 h 511"/>
                <a:gd name="T24" fmla="*/ 85 w 567"/>
                <a:gd name="T25" fmla="*/ 170 h 511"/>
                <a:gd name="T26" fmla="*/ 0 w 567"/>
                <a:gd name="T27" fmla="*/ 227 h 511"/>
                <a:gd name="T28" fmla="*/ 28 w 567"/>
                <a:gd name="T29" fmla="*/ 284 h 511"/>
                <a:gd name="T30" fmla="*/ 85 w 567"/>
                <a:gd name="T31" fmla="*/ 312 h 511"/>
                <a:gd name="T32" fmla="*/ 85 w 567"/>
                <a:gd name="T33" fmla="*/ 369 h 511"/>
                <a:gd name="T34" fmla="*/ 170 w 567"/>
                <a:gd name="T35" fmla="*/ 340 h 511"/>
                <a:gd name="T36" fmla="*/ 170 w 567"/>
                <a:gd name="T37" fmla="*/ 454 h 511"/>
                <a:gd name="T38" fmla="*/ 340 w 567"/>
                <a:gd name="T39" fmla="*/ 511 h 511"/>
                <a:gd name="T40" fmla="*/ 340 w 567"/>
                <a:gd name="T41" fmla="*/ 454 h 511"/>
                <a:gd name="T42" fmla="*/ 482 w 567"/>
                <a:gd name="T43" fmla="*/ 482 h 511"/>
                <a:gd name="T44" fmla="*/ 567 w 567"/>
                <a:gd name="T45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11">
                  <a:moveTo>
                    <a:pt x="567" y="284"/>
                  </a:moveTo>
                  <a:lnTo>
                    <a:pt x="510" y="227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284" y="29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42" y="114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482" y="482"/>
                  </a:lnTo>
                  <a:lnTo>
                    <a:pt x="567" y="28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457" y="4372"/>
              <a:ext cx="1134" cy="1219"/>
            </a:xfrm>
            <a:custGeom>
              <a:avLst/>
              <a:gdLst>
                <a:gd name="T0" fmla="*/ 1106 w 1134"/>
                <a:gd name="T1" fmla="*/ 0 h 1219"/>
                <a:gd name="T2" fmla="*/ 1049 w 1134"/>
                <a:gd name="T3" fmla="*/ 57 h 1219"/>
                <a:gd name="T4" fmla="*/ 964 w 1134"/>
                <a:gd name="T5" fmla="*/ 29 h 1219"/>
                <a:gd name="T6" fmla="*/ 964 w 1134"/>
                <a:gd name="T7" fmla="*/ 85 h 1219"/>
                <a:gd name="T8" fmla="*/ 850 w 1134"/>
                <a:gd name="T9" fmla="*/ 114 h 1219"/>
                <a:gd name="T10" fmla="*/ 822 w 1134"/>
                <a:gd name="T11" fmla="*/ 227 h 1219"/>
                <a:gd name="T12" fmla="*/ 765 w 1134"/>
                <a:gd name="T13" fmla="*/ 227 h 1219"/>
                <a:gd name="T14" fmla="*/ 765 w 1134"/>
                <a:gd name="T15" fmla="*/ 340 h 1219"/>
                <a:gd name="T16" fmla="*/ 737 w 1134"/>
                <a:gd name="T17" fmla="*/ 369 h 1219"/>
                <a:gd name="T18" fmla="*/ 680 w 1134"/>
                <a:gd name="T19" fmla="*/ 312 h 1219"/>
                <a:gd name="T20" fmla="*/ 709 w 1134"/>
                <a:gd name="T21" fmla="*/ 255 h 1219"/>
                <a:gd name="T22" fmla="*/ 680 w 1134"/>
                <a:gd name="T23" fmla="*/ 199 h 1219"/>
                <a:gd name="T24" fmla="*/ 624 w 1134"/>
                <a:gd name="T25" fmla="*/ 227 h 1219"/>
                <a:gd name="T26" fmla="*/ 624 w 1134"/>
                <a:gd name="T27" fmla="*/ 369 h 1219"/>
                <a:gd name="T28" fmla="*/ 539 w 1134"/>
                <a:gd name="T29" fmla="*/ 482 h 1219"/>
                <a:gd name="T30" fmla="*/ 454 w 1134"/>
                <a:gd name="T31" fmla="*/ 482 h 1219"/>
                <a:gd name="T32" fmla="*/ 369 w 1134"/>
                <a:gd name="T33" fmla="*/ 624 h 1219"/>
                <a:gd name="T34" fmla="*/ 284 w 1134"/>
                <a:gd name="T35" fmla="*/ 624 h 1219"/>
                <a:gd name="T36" fmla="*/ 255 w 1134"/>
                <a:gd name="T37" fmla="*/ 596 h 1219"/>
                <a:gd name="T38" fmla="*/ 227 w 1134"/>
                <a:gd name="T39" fmla="*/ 681 h 1219"/>
                <a:gd name="T40" fmla="*/ 113 w 1134"/>
                <a:gd name="T41" fmla="*/ 709 h 1219"/>
                <a:gd name="T42" fmla="*/ 85 w 1134"/>
                <a:gd name="T43" fmla="*/ 766 h 1219"/>
                <a:gd name="T44" fmla="*/ 28 w 1134"/>
                <a:gd name="T45" fmla="*/ 766 h 1219"/>
                <a:gd name="T46" fmla="*/ 0 w 1134"/>
                <a:gd name="T47" fmla="*/ 794 h 1219"/>
                <a:gd name="T48" fmla="*/ 28 w 1134"/>
                <a:gd name="T49" fmla="*/ 851 h 1219"/>
                <a:gd name="T50" fmla="*/ 85 w 1134"/>
                <a:gd name="T51" fmla="*/ 851 h 1219"/>
                <a:gd name="T52" fmla="*/ 142 w 1134"/>
                <a:gd name="T53" fmla="*/ 879 h 1219"/>
                <a:gd name="T54" fmla="*/ 113 w 1134"/>
                <a:gd name="T55" fmla="*/ 907 h 1219"/>
                <a:gd name="T56" fmla="*/ 198 w 1134"/>
                <a:gd name="T57" fmla="*/ 992 h 1219"/>
                <a:gd name="T58" fmla="*/ 397 w 1134"/>
                <a:gd name="T59" fmla="*/ 992 h 1219"/>
                <a:gd name="T60" fmla="*/ 454 w 1134"/>
                <a:gd name="T61" fmla="*/ 1077 h 1219"/>
                <a:gd name="T62" fmla="*/ 454 w 1134"/>
                <a:gd name="T63" fmla="*/ 1219 h 1219"/>
                <a:gd name="T64" fmla="*/ 539 w 1134"/>
                <a:gd name="T65" fmla="*/ 1134 h 1219"/>
                <a:gd name="T66" fmla="*/ 539 w 1134"/>
                <a:gd name="T67" fmla="*/ 1191 h 1219"/>
                <a:gd name="T68" fmla="*/ 680 w 1134"/>
                <a:gd name="T69" fmla="*/ 1134 h 1219"/>
                <a:gd name="T70" fmla="*/ 680 w 1134"/>
                <a:gd name="T71" fmla="*/ 1106 h 1219"/>
                <a:gd name="T72" fmla="*/ 624 w 1134"/>
                <a:gd name="T73" fmla="*/ 1021 h 1219"/>
                <a:gd name="T74" fmla="*/ 624 w 1134"/>
                <a:gd name="T75" fmla="*/ 907 h 1219"/>
                <a:gd name="T76" fmla="*/ 680 w 1134"/>
                <a:gd name="T77" fmla="*/ 851 h 1219"/>
                <a:gd name="T78" fmla="*/ 652 w 1134"/>
                <a:gd name="T79" fmla="*/ 794 h 1219"/>
                <a:gd name="T80" fmla="*/ 794 w 1134"/>
                <a:gd name="T81" fmla="*/ 737 h 1219"/>
                <a:gd name="T82" fmla="*/ 822 w 1134"/>
                <a:gd name="T83" fmla="*/ 567 h 1219"/>
                <a:gd name="T84" fmla="*/ 964 w 1134"/>
                <a:gd name="T85" fmla="*/ 567 h 1219"/>
                <a:gd name="T86" fmla="*/ 1049 w 1134"/>
                <a:gd name="T87" fmla="*/ 510 h 1219"/>
                <a:gd name="T88" fmla="*/ 1049 w 1134"/>
                <a:gd name="T89" fmla="*/ 425 h 1219"/>
                <a:gd name="T90" fmla="*/ 1049 w 1134"/>
                <a:gd name="T91" fmla="*/ 340 h 1219"/>
                <a:gd name="T92" fmla="*/ 1106 w 1134"/>
                <a:gd name="T93" fmla="*/ 312 h 1219"/>
                <a:gd name="T94" fmla="*/ 1049 w 1134"/>
                <a:gd name="T95" fmla="*/ 255 h 1219"/>
                <a:gd name="T96" fmla="*/ 1134 w 1134"/>
                <a:gd name="T97" fmla="*/ 85 h 1219"/>
                <a:gd name="T98" fmla="*/ 1106 w 1134"/>
                <a:gd name="T9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4" h="1219">
                  <a:moveTo>
                    <a:pt x="1106" y="0"/>
                  </a:moveTo>
                  <a:lnTo>
                    <a:pt x="1049" y="57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850" y="114"/>
                  </a:lnTo>
                  <a:lnTo>
                    <a:pt x="822" y="227"/>
                  </a:lnTo>
                  <a:lnTo>
                    <a:pt x="765" y="227"/>
                  </a:lnTo>
                  <a:lnTo>
                    <a:pt x="765" y="340"/>
                  </a:lnTo>
                  <a:lnTo>
                    <a:pt x="737" y="369"/>
                  </a:lnTo>
                  <a:lnTo>
                    <a:pt x="680" y="312"/>
                  </a:lnTo>
                  <a:lnTo>
                    <a:pt x="709" y="255"/>
                  </a:lnTo>
                  <a:lnTo>
                    <a:pt x="680" y="199"/>
                  </a:lnTo>
                  <a:lnTo>
                    <a:pt x="624" y="227"/>
                  </a:lnTo>
                  <a:lnTo>
                    <a:pt x="624" y="369"/>
                  </a:lnTo>
                  <a:lnTo>
                    <a:pt x="539" y="482"/>
                  </a:lnTo>
                  <a:lnTo>
                    <a:pt x="454" y="482"/>
                  </a:lnTo>
                  <a:lnTo>
                    <a:pt x="369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27" y="681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142" y="879"/>
                  </a:lnTo>
                  <a:lnTo>
                    <a:pt x="113" y="907"/>
                  </a:lnTo>
                  <a:lnTo>
                    <a:pt x="198" y="992"/>
                  </a:lnTo>
                  <a:lnTo>
                    <a:pt x="397" y="992"/>
                  </a:lnTo>
                  <a:lnTo>
                    <a:pt x="454" y="1077"/>
                  </a:lnTo>
                  <a:lnTo>
                    <a:pt x="454" y="1219"/>
                  </a:lnTo>
                  <a:lnTo>
                    <a:pt x="539" y="1134"/>
                  </a:lnTo>
                  <a:lnTo>
                    <a:pt x="539" y="1191"/>
                  </a:lnTo>
                  <a:lnTo>
                    <a:pt x="680" y="1134"/>
                  </a:lnTo>
                  <a:lnTo>
                    <a:pt x="680" y="1106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794" y="737"/>
                  </a:lnTo>
                  <a:lnTo>
                    <a:pt x="822" y="567"/>
                  </a:lnTo>
                  <a:lnTo>
                    <a:pt x="964" y="567"/>
                  </a:lnTo>
                  <a:lnTo>
                    <a:pt x="1049" y="510"/>
                  </a:lnTo>
                  <a:lnTo>
                    <a:pt x="1049" y="425"/>
                  </a:lnTo>
                  <a:lnTo>
                    <a:pt x="1049" y="340"/>
                  </a:lnTo>
                  <a:lnTo>
                    <a:pt x="1106" y="312"/>
                  </a:lnTo>
                  <a:lnTo>
                    <a:pt x="1049" y="255"/>
                  </a:lnTo>
                  <a:lnTo>
                    <a:pt x="1134" y="85"/>
                  </a:lnTo>
                  <a:lnTo>
                    <a:pt x="110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3081" y="4571"/>
              <a:ext cx="1417" cy="935"/>
            </a:xfrm>
            <a:custGeom>
              <a:avLst/>
              <a:gdLst>
                <a:gd name="T0" fmla="*/ 340 w 1417"/>
                <a:gd name="T1" fmla="*/ 368 h 935"/>
                <a:gd name="T2" fmla="*/ 170 w 1417"/>
                <a:gd name="T3" fmla="*/ 538 h 935"/>
                <a:gd name="T4" fmla="*/ 56 w 1417"/>
                <a:gd name="T5" fmla="*/ 652 h 935"/>
                <a:gd name="T6" fmla="*/ 0 w 1417"/>
                <a:gd name="T7" fmla="*/ 822 h 935"/>
                <a:gd name="T8" fmla="*/ 141 w 1417"/>
                <a:gd name="T9" fmla="*/ 907 h 935"/>
                <a:gd name="T10" fmla="*/ 170 w 1417"/>
                <a:gd name="T11" fmla="*/ 765 h 935"/>
                <a:gd name="T12" fmla="*/ 283 w 1417"/>
                <a:gd name="T13" fmla="*/ 878 h 935"/>
                <a:gd name="T14" fmla="*/ 397 w 1417"/>
                <a:gd name="T15" fmla="*/ 850 h 935"/>
                <a:gd name="T16" fmla="*/ 340 w 1417"/>
                <a:gd name="T17" fmla="*/ 793 h 935"/>
                <a:gd name="T18" fmla="*/ 425 w 1417"/>
                <a:gd name="T19" fmla="*/ 765 h 935"/>
                <a:gd name="T20" fmla="*/ 567 w 1417"/>
                <a:gd name="T21" fmla="*/ 793 h 935"/>
                <a:gd name="T22" fmla="*/ 567 w 1417"/>
                <a:gd name="T23" fmla="*/ 623 h 935"/>
                <a:gd name="T24" fmla="*/ 708 w 1417"/>
                <a:gd name="T25" fmla="*/ 737 h 935"/>
                <a:gd name="T26" fmla="*/ 850 w 1417"/>
                <a:gd name="T27" fmla="*/ 652 h 935"/>
                <a:gd name="T28" fmla="*/ 907 w 1417"/>
                <a:gd name="T29" fmla="*/ 567 h 935"/>
                <a:gd name="T30" fmla="*/ 992 w 1417"/>
                <a:gd name="T31" fmla="*/ 510 h 935"/>
                <a:gd name="T32" fmla="*/ 1020 w 1417"/>
                <a:gd name="T33" fmla="*/ 425 h 935"/>
                <a:gd name="T34" fmla="*/ 1020 w 1417"/>
                <a:gd name="T35" fmla="*/ 283 h 935"/>
                <a:gd name="T36" fmla="*/ 1162 w 1417"/>
                <a:gd name="T37" fmla="*/ 283 h 935"/>
                <a:gd name="T38" fmla="*/ 1134 w 1417"/>
                <a:gd name="T39" fmla="*/ 453 h 935"/>
                <a:gd name="T40" fmla="*/ 1247 w 1417"/>
                <a:gd name="T41" fmla="*/ 510 h 935"/>
                <a:gd name="T42" fmla="*/ 1389 w 1417"/>
                <a:gd name="T43" fmla="*/ 397 h 935"/>
                <a:gd name="T44" fmla="*/ 1389 w 1417"/>
                <a:gd name="T45" fmla="*/ 255 h 935"/>
                <a:gd name="T46" fmla="*/ 1360 w 1417"/>
                <a:gd name="T47" fmla="*/ 85 h 935"/>
                <a:gd name="T48" fmla="*/ 1162 w 1417"/>
                <a:gd name="T49" fmla="*/ 85 h 935"/>
                <a:gd name="T50" fmla="*/ 964 w 1417"/>
                <a:gd name="T51" fmla="*/ 0 h 935"/>
                <a:gd name="T52" fmla="*/ 935 w 1417"/>
                <a:gd name="T53" fmla="*/ 85 h 935"/>
                <a:gd name="T54" fmla="*/ 850 w 1417"/>
                <a:gd name="T55" fmla="*/ 141 h 935"/>
                <a:gd name="T56" fmla="*/ 793 w 1417"/>
                <a:gd name="T57" fmla="*/ 311 h 935"/>
                <a:gd name="T58" fmla="*/ 737 w 1417"/>
                <a:gd name="T59" fmla="*/ 368 h 935"/>
                <a:gd name="T60" fmla="*/ 652 w 1417"/>
                <a:gd name="T61" fmla="*/ 397 h 935"/>
                <a:gd name="T62" fmla="*/ 425 w 1417"/>
                <a:gd name="T63" fmla="*/ 311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935">
                  <a:moveTo>
                    <a:pt x="425" y="311"/>
                  </a:moveTo>
                  <a:lnTo>
                    <a:pt x="340" y="368"/>
                  </a:lnTo>
                  <a:lnTo>
                    <a:pt x="198" y="368"/>
                  </a:lnTo>
                  <a:lnTo>
                    <a:pt x="170" y="538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0" y="708"/>
                  </a:lnTo>
                  <a:lnTo>
                    <a:pt x="0" y="822"/>
                  </a:lnTo>
                  <a:lnTo>
                    <a:pt x="56" y="907"/>
                  </a:lnTo>
                  <a:lnTo>
                    <a:pt x="141" y="907"/>
                  </a:lnTo>
                  <a:lnTo>
                    <a:pt x="198" y="878"/>
                  </a:lnTo>
                  <a:lnTo>
                    <a:pt x="170" y="765"/>
                  </a:lnTo>
                  <a:lnTo>
                    <a:pt x="226" y="878"/>
                  </a:lnTo>
                  <a:lnTo>
                    <a:pt x="283" y="878"/>
                  </a:lnTo>
                  <a:lnTo>
                    <a:pt x="283" y="935"/>
                  </a:lnTo>
                  <a:lnTo>
                    <a:pt x="397" y="850"/>
                  </a:lnTo>
                  <a:lnTo>
                    <a:pt x="283" y="793"/>
                  </a:lnTo>
                  <a:lnTo>
                    <a:pt x="340" y="793"/>
                  </a:lnTo>
                  <a:lnTo>
                    <a:pt x="340" y="737"/>
                  </a:lnTo>
                  <a:lnTo>
                    <a:pt x="425" y="765"/>
                  </a:lnTo>
                  <a:lnTo>
                    <a:pt x="397" y="623"/>
                  </a:lnTo>
                  <a:lnTo>
                    <a:pt x="567" y="793"/>
                  </a:lnTo>
                  <a:lnTo>
                    <a:pt x="595" y="680"/>
                  </a:lnTo>
                  <a:lnTo>
                    <a:pt x="567" y="623"/>
                  </a:lnTo>
                  <a:lnTo>
                    <a:pt x="652" y="538"/>
                  </a:lnTo>
                  <a:lnTo>
                    <a:pt x="708" y="737"/>
                  </a:lnTo>
                  <a:lnTo>
                    <a:pt x="793" y="737"/>
                  </a:lnTo>
                  <a:lnTo>
                    <a:pt x="850" y="652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992" y="510"/>
                  </a:lnTo>
                  <a:lnTo>
                    <a:pt x="1105" y="425"/>
                  </a:lnTo>
                  <a:lnTo>
                    <a:pt x="1020" y="425"/>
                  </a:lnTo>
                  <a:lnTo>
                    <a:pt x="1077" y="397"/>
                  </a:lnTo>
                  <a:lnTo>
                    <a:pt x="1020" y="283"/>
                  </a:lnTo>
                  <a:lnTo>
                    <a:pt x="1105" y="340"/>
                  </a:lnTo>
                  <a:lnTo>
                    <a:pt x="1162" y="283"/>
                  </a:lnTo>
                  <a:lnTo>
                    <a:pt x="1190" y="340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10"/>
                  </a:lnTo>
                  <a:lnTo>
                    <a:pt x="1190" y="453"/>
                  </a:lnTo>
                  <a:lnTo>
                    <a:pt x="1389" y="397"/>
                  </a:lnTo>
                  <a:lnTo>
                    <a:pt x="1417" y="311"/>
                  </a:lnTo>
                  <a:lnTo>
                    <a:pt x="1389" y="255"/>
                  </a:lnTo>
                  <a:lnTo>
                    <a:pt x="1417" y="141"/>
                  </a:lnTo>
                  <a:lnTo>
                    <a:pt x="1360" y="85"/>
                  </a:lnTo>
                  <a:lnTo>
                    <a:pt x="1275" y="56"/>
                  </a:lnTo>
                  <a:lnTo>
                    <a:pt x="1162" y="85"/>
                  </a:lnTo>
                  <a:lnTo>
                    <a:pt x="1162" y="28"/>
                  </a:lnTo>
                  <a:lnTo>
                    <a:pt x="964" y="0"/>
                  </a:lnTo>
                  <a:lnTo>
                    <a:pt x="907" y="56"/>
                  </a:lnTo>
                  <a:lnTo>
                    <a:pt x="935" y="85"/>
                  </a:lnTo>
                  <a:lnTo>
                    <a:pt x="935" y="141"/>
                  </a:lnTo>
                  <a:lnTo>
                    <a:pt x="850" y="141"/>
                  </a:lnTo>
                  <a:lnTo>
                    <a:pt x="765" y="283"/>
                  </a:lnTo>
                  <a:lnTo>
                    <a:pt x="793" y="311"/>
                  </a:lnTo>
                  <a:lnTo>
                    <a:pt x="793" y="368"/>
                  </a:lnTo>
                  <a:lnTo>
                    <a:pt x="737" y="368"/>
                  </a:lnTo>
                  <a:lnTo>
                    <a:pt x="708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25" y="3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867" y="3862"/>
              <a:ext cx="255" cy="170"/>
            </a:xfrm>
            <a:custGeom>
              <a:avLst/>
              <a:gdLst>
                <a:gd name="T0" fmla="*/ 85 w 255"/>
                <a:gd name="T1" fmla="*/ 170 h 170"/>
                <a:gd name="T2" fmla="*/ 198 w 255"/>
                <a:gd name="T3" fmla="*/ 113 h 170"/>
                <a:gd name="T4" fmla="*/ 255 w 255"/>
                <a:gd name="T5" fmla="*/ 113 h 170"/>
                <a:gd name="T6" fmla="*/ 255 w 255"/>
                <a:gd name="T7" fmla="*/ 0 h 170"/>
                <a:gd name="T8" fmla="*/ 85 w 255"/>
                <a:gd name="T9" fmla="*/ 57 h 170"/>
                <a:gd name="T10" fmla="*/ 141 w 255"/>
                <a:gd name="T11" fmla="*/ 85 h 170"/>
                <a:gd name="T12" fmla="*/ 28 w 255"/>
                <a:gd name="T13" fmla="*/ 113 h 170"/>
                <a:gd name="T14" fmla="*/ 0 w 255"/>
                <a:gd name="T15" fmla="*/ 142 h 170"/>
                <a:gd name="T16" fmla="*/ 85 w 255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85" y="170"/>
                  </a:moveTo>
                  <a:lnTo>
                    <a:pt x="198" y="113"/>
                  </a:lnTo>
                  <a:lnTo>
                    <a:pt x="255" y="113"/>
                  </a:lnTo>
                  <a:lnTo>
                    <a:pt x="255" y="0"/>
                  </a:lnTo>
                  <a:lnTo>
                    <a:pt x="85" y="57"/>
                  </a:lnTo>
                  <a:lnTo>
                    <a:pt x="141" y="85"/>
                  </a:lnTo>
                  <a:lnTo>
                    <a:pt x="28" y="113"/>
                  </a:lnTo>
                  <a:lnTo>
                    <a:pt x="0" y="142"/>
                  </a:lnTo>
                  <a:lnTo>
                    <a:pt x="85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980" y="4060"/>
              <a:ext cx="142" cy="114"/>
            </a:xfrm>
            <a:custGeom>
              <a:avLst/>
              <a:gdLst>
                <a:gd name="T0" fmla="*/ 0 w 142"/>
                <a:gd name="T1" fmla="*/ 85 h 114"/>
                <a:gd name="T2" fmla="*/ 85 w 142"/>
                <a:gd name="T3" fmla="*/ 114 h 114"/>
                <a:gd name="T4" fmla="*/ 142 w 142"/>
                <a:gd name="T5" fmla="*/ 29 h 114"/>
                <a:gd name="T6" fmla="*/ 142 w 142"/>
                <a:gd name="T7" fmla="*/ 0 h 114"/>
                <a:gd name="T8" fmla="*/ 28 w 142"/>
                <a:gd name="T9" fmla="*/ 29 h 114"/>
                <a:gd name="T10" fmla="*/ 0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0" y="85"/>
                  </a:moveTo>
                  <a:lnTo>
                    <a:pt x="85" y="114"/>
                  </a:lnTo>
                  <a:lnTo>
                    <a:pt x="142" y="29"/>
                  </a:lnTo>
                  <a:lnTo>
                    <a:pt x="142" y="0"/>
                  </a:lnTo>
                  <a:lnTo>
                    <a:pt x="28" y="29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271" y="4429"/>
              <a:ext cx="879" cy="935"/>
            </a:xfrm>
            <a:custGeom>
              <a:avLst/>
              <a:gdLst>
                <a:gd name="T0" fmla="*/ 57 w 879"/>
                <a:gd name="T1" fmla="*/ 652 h 935"/>
                <a:gd name="T2" fmla="*/ 0 w 879"/>
                <a:gd name="T3" fmla="*/ 595 h 935"/>
                <a:gd name="T4" fmla="*/ 199 w 879"/>
                <a:gd name="T5" fmla="*/ 539 h 935"/>
                <a:gd name="T6" fmla="*/ 227 w 879"/>
                <a:gd name="T7" fmla="*/ 453 h 935"/>
                <a:gd name="T8" fmla="*/ 199 w 879"/>
                <a:gd name="T9" fmla="*/ 397 h 935"/>
                <a:gd name="T10" fmla="*/ 227 w 879"/>
                <a:gd name="T11" fmla="*/ 283 h 935"/>
                <a:gd name="T12" fmla="*/ 170 w 879"/>
                <a:gd name="T13" fmla="*/ 227 h 935"/>
                <a:gd name="T14" fmla="*/ 256 w 879"/>
                <a:gd name="T15" fmla="*/ 142 h 935"/>
                <a:gd name="T16" fmla="*/ 256 w 879"/>
                <a:gd name="T17" fmla="*/ 85 h 935"/>
                <a:gd name="T18" fmla="*/ 312 w 879"/>
                <a:gd name="T19" fmla="*/ 57 h 935"/>
                <a:gd name="T20" fmla="*/ 369 w 879"/>
                <a:gd name="T21" fmla="*/ 0 h 935"/>
                <a:gd name="T22" fmla="*/ 482 w 879"/>
                <a:gd name="T23" fmla="*/ 57 h 935"/>
                <a:gd name="T24" fmla="*/ 511 w 879"/>
                <a:gd name="T25" fmla="*/ 142 h 935"/>
                <a:gd name="T26" fmla="*/ 567 w 879"/>
                <a:gd name="T27" fmla="*/ 142 h 935"/>
                <a:gd name="T28" fmla="*/ 624 w 879"/>
                <a:gd name="T29" fmla="*/ 113 h 935"/>
                <a:gd name="T30" fmla="*/ 681 w 879"/>
                <a:gd name="T31" fmla="*/ 113 h 935"/>
                <a:gd name="T32" fmla="*/ 681 w 879"/>
                <a:gd name="T33" fmla="*/ 198 h 935"/>
                <a:gd name="T34" fmla="*/ 737 w 879"/>
                <a:gd name="T35" fmla="*/ 227 h 935"/>
                <a:gd name="T36" fmla="*/ 737 w 879"/>
                <a:gd name="T37" fmla="*/ 312 h 935"/>
                <a:gd name="T38" fmla="*/ 681 w 879"/>
                <a:gd name="T39" fmla="*/ 312 h 935"/>
                <a:gd name="T40" fmla="*/ 681 w 879"/>
                <a:gd name="T41" fmla="*/ 397 h 935"/>
                <a:gd name="T42" fmla="*/ 823 w 879"/>
                <a:gd name="T43" fmla="*/ 312 h 935"/>
                <a:gd name="T44" fmla="*/ 879 w 879"/>
                <a:gd name="T45" fmla="*/ 340 h 935"/>
                <a:gd name="T46" fmla="*/ 737 w 879"/>
                <a:gd name="T47" fmla="*/ 425 h 935"/>
                <a:gd name="T48" fmla="*/ 737 w 879"/>
                <a:gd name="T49" fmla="*/ 510 h 935"/>
                <a:gd name="T50" fmla="*/ 794 w 879"/>
                <a:gd name="T51" fmla="*/ 567 h 935"/>
                <a:gd name="T52" fmla="*/ 766 w 879"/>
                <a:gd name="T53" fmla="*/ 652 h 935"/>
                <a:gd name="T54" fmla="*/ 851 w 879"/>
                <a:gd name="T55" fmla="*/ 765 h 935"/>
                <a:gd name="T56" fmla="*/ 737 w 879"/>
                <a:gd name="T57" fmla="*/ 794 h 935"/>
                <a:gd name="T58" fmla="*/ 709 w 879"/>
                <a:gd name="T59" fmla="*/ 879 h 935"/>
                <a:gd name="T60" fmla="*/ 624 w 879"/>
                <a:gd name="T61" fmla="*/ 850 h 935"/>
                <a:gd name="T62" fmla="*/ 596 w 879"/>
                <a:gd name="T63" fmla="*/ 935 h 935"/>
                <a:gd name="T64" fmla="*/ 284 w 879"/>
                <a:gd name="T65" fmla="*/ 879 h 935"/>
                <a:gd name="T66" fmla="*/ 199 w 879"/>
                <a:gd name="T67" fmla="*/ 794 h 935"/>
                <a:gd name="T68" fmla="*/ 426 w 879"/>
                <a:gd name="T69" fmla="*/ 765 h 935"/>
                <a:gd name="T70" fmla="*/ 539 w 879"/>
                <a:gd name="T71" fmla="*/ 822 h 935"/>
                <a:gd name="T72" fmla="*/ 652 w 879"/>
                <a:gd name="T73" fmla="*/ 765 h 935"/>
                <a:gd name="T74" fmla="*/ 596 w 879"/>
                <a:gd name="T75" fmla="*/ 737 h 935"/>
                <a:gd name="T76" fmla="*/ 539 w 879"/>
                <a:gd name="T77" fmla="*/ 737 h 935"/>
                <a:gd name="T78" fmla="*/ 567 w 879"/>
                <a:gd name="T79" fmla="*/ 680 h 935"/>
                <a:gd name="T80" fmla="*/ 652 w 879"/>
                <a:gd name="T81" fmla="*/ 709 h 935"/>
                <a:gd name="T82" fmla="*/ 652 w 879"/>
                <a:gd name="T83" fmla="*/ 680 h 935"/>
                <a:gd name="T84" fmla="*/ 426 w 879"/>
                <a:gd name="T85" fmla="*/ 567 h 935"/>
                <a:gd name="T86" fmla="*/ 454 w 879"/>
                <a:gd name="T87" fmla="*/ 652 h 935"/>
                <a:gd name="T88" fmla="*/ 341 w 879"/>
                <a:gd name="T89" fmla="*/ 680 h 935"/>
                <a:gd name="T90" fmla="*/ 256 w 879"/>
                <a:gd name="T91" fmla="*/ 595 h 935"/>
                <a:gd name="T92" fmla="*/ 256 w 879"/>
                <a:gd name="T93" fmla="*/ 680 h 935"/>
                <a:gd name="T94" fmla="*/ 85 w 879"/>
                <a:gd name="T95" fmla="*/ 624 h 935"/>
                <a:gd name="T96" fmla="*/ 57 w 879"/>
                <a:gd name="T97" fmla="*/ 65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79" h="935">
                  <a:moveTo>
                    <a:pt x="57" y="652"/>
                  </a:moveTo>
                  <a:lnTo>
                    <a:pt x="0" y="595"/>
                  </a:lnTo>
                  <a:lnTo>
                    <a:pt x="199" y="539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227" y="283"/>
                  </a:lnTo>
                  <a:lnTo>
                    <a:pt x="170" y="22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82" y="57"/>
                  </a:lnTo>
                  <a:lnTo>
                    <a:pt x="511" y="142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98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681" y="312"/>
                  </a:lnTo>
                  <a:lnTo>
                    <a:pt x="681" y="397"/>
                  </a:lnTo>
                  <a:lnTo>
                    <a:pt x="823" y="312"/>
                  </a:lnTo>
                  <a:lnTo>
                    <a:pt x="879" y="340"/>
                  </a:lnTo>
                  <a:lnTo>
                    <a:pt x="737" y="425"/>
                  </a:lnTo>
                  <a:lnTo>
                    <a:pt x="737" y="510"/>
                  </a:lnTo>
                  <a:lnTo>
                    <a:pt x="794" y="567"/>
                  </a:lnTo>
                  <a:lnTo>
                    <a:pt x="766" y="652"/>
                  </a:lnTo>
                  <a:lnTo>
                    <a:pt x="851" y="765"/>
                  </a:lnTo>
                  <a:lnTo>
                    <a:pt x="737" y="794"/>
                  </a:lnTo>
                  <a:lnTo>
                    <a:pt x="709" y="879"/>
                  </a:lnTo>
                  <a:lnTo>
                    <a:pt x="624" y="850"/>
                  </a:lnTo>
                  <a:lnTo>
                    <a:pt x="596" y="935"/>
                  </a:lnTo>
                  <a:lnTo>
                    <a:pt x="284" y="879"/>
                  </a:lnTo>
                  <a:lnTo>
                    <a:pt x="199" y="794"/>
                  </a:lnTo>
                  <a:lnTo>
                    <a:pt x="426" y="765"/>
                  </a:lnTo>
                  <a:lnTo>
                    <a:pt x="539" y="822"/>
                  </a:lnTo>
                  <a:lnTo>
                    <a:pt x="652" y="765"/>
                  </a:lnTo>
                  <a:lnTo>
                    <a:pt x="596" y="737"/>
                  </a:lnTo>
                  <a:lnTo>
                    <a:pt x="539" y="737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426" y="567"/>
                  </a:lnTo>
                  <a:lnTo>
                    <a:pt x="454" y="652"/>
                  </a:lnTo>
                  <a:lnTo>
                    <a:pt x="341" y="680"/>
                  </a:lnTo>
                  <a:lnTo>
                    <a:pt x="256" y="595"/>
                  </a:lnTo>
                  <a:lnTo>
                    <a:pt x="256" y="680"/>
                  </a:lnTo>
                  <a:lnTo>
                    <a:pt x="85" y="624"/>
                  </a:lnTo>
                  <a:lnTo>
                    <a:pt x="57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988" y="3777"/>
              <a:ext cx="765" cy="879"/>
            </a:xfrm>
            <a:custGeom>
              <a:avLst/>
              <a:gdLst>
                <a:gd name="T0" fmla="*/ 142 w 765"/>
                <a:gd name="T1" fmla="*/ 0 h 879"/>
                <a:gd name="T2" fmla="*/ 113 w 765"/>
                <a:gd name="T3" fmla="*/ 28 h 879"/>
                <a:gd name="T4" fmla="*/ 57 w 765"/>
                <a:gd name="T5" fmla="*/ 28 h 879"/>
                <a:gd name="T6" fmla="*/ 28 w 765"/>
                <a:gd name="T7" fmla="*/ 85 h 879"/>
                <a:gd name="T8" fmla="*/ 113 w 765"/>
                <a:gd name="T9" fmla="*/ 142 h 879"/>
                <a:gd name="T10" fmla="*/ 57 w 765"/>
                <a:gd name="T11" fmla="*/ 198 h 879"/>
                <a:gd name="T12" fmla="*/ 57 w 765"/>
                <a:gd name="T13" fmla="*/ 255 h 879"/>
                <a:gd name="T14" fmla="*/ 28 w 765"/>
                <a:gd name="T15" fmla="*/ 283 h 879"/>
                <a:gd name="T16" fmla="*/ 113 w 765"/>
                <a:gd name="T17" fmla="*/ 283 h 879"/>
                <a:gd name="T18" fmla="*/ 57 w 765"/>
                <a:gd name="T19" fmla="*/ 340 h 879"/>
                <a:gd name="T20" fmla="*/ 113 w 765"/>
                <a:gd name="T21" fmla="*/ 368 h 879"/>
                <a:gd name="T22" fmla="*/ 113 w 765"/>
                <a:gd name="T23" fmla="*/ 397 h 879"/>
                <a:gd name="T24" fmla="*/ 170 w 765"/>
                <a:gd name="T25" fmla="*/ 397 h 879"/>
                <a:gd name="T26" fmla="*/ 85 w 765"/>
                <a:gd name="T27" fmla="*/ 510 h 879"/>
                <a:gd name="T28" fmla="*/ 113 w 765"/>
                <a:gd name="T29" fmla="*/ 538 h 879"/>
                <a:gd name="T30" fmla="*/ 0 w 765"/>
                <a:gd name="T31" fmla="*/ 652 h 879"/>
                <a:gd name="T32" fmla="*/ 57 w 765"/>
                <a:gd name="T33" fmla="*/ 709 h 879"/>
                <a:gd name="T34" fmla="*/ 57 w 765"/>
                <a:gd name="T35" fmla="*/ 794 h 879"/>
                <a:gd name="T36" fmla="*/ 255 w 765"/>
                <a:gd name="T37" fmla="*/ 822 h 879"/>
                <a:gd name="T38" fmla="*/ 255 w 765"/>
                <a:gd name="T39" fmla="*/ 879 h 879"/>
                <a:gd name="T40" fmla="*/ 368 w 765"/>
                <a:gd name="T41" fmla="*/ 850 h 879"/>
                <a:gd name="T42" fmla="*/ 453 w 765"/>
                <a:gd name="T43" fmla="*/ 879 h 879"/>
                <a:gd name="T44" fmla="*/ 539 w 765"/>
                <a:gd name="T45" fmla="*/ 794 h 879"/>
                <a:gd name="T46" fmla="*/ 539 w 765"/>
                <a:gd name="T47" fmla="*/ 737 h 879"/>
                <a:gd name="T48" fmla="*/ 595 w 765"/>
                <a:gd name="T49" fmla="*/ 709 h 879"/>
                <a:gd name="T50" fmla="*/ 652 w 765"/>
                <a:gd name="T51" fmla="*/ 652 h 879"/>
                <a:gd name="T52" fmla="*/ 624 w 765"/>
                <a:gd name="T53" fmla="*/ 567 h 879"/>
                <a:gd name="T54" fmla="*/ 652 w 765"/>
                <a:gd name="T55" fmla="*/ 510 h 879"/>
                <a:gd name="T56" fmla="*/ 709 w 765"/>
                <a:gd name="T57" fmla="*/ 510 h 879"/>
                <a:gd name="T58" fmla="*/ 709 w 765"/>
                <a:gd name="T59" fmla="*/ 397 h 879"/>
                <a:gd name="T60" fmla="*/ 765 w 765"/>
                <a:gd name="T61" fmla="*/ 340 h 879"/>
                <a:gd name="T62" fmla="*/ 737 w 765"/>
                <a:gd name="T63" fmla="*/ 227 h 879"/>
                <a:gd name="T64" fmla="*/ 624 w 765"/>
                <a:gd name="T65" fmla="*/ 227 h 879"/>
                <a:gd name="T66" fmla="*/ 368 w 765"/>
                <a:gd name="T67" fmla="*/ 57 h 879"/>
                <a:gd name="T68" fmla="*/ 227 w 765"/>
                <a:gd name="T69" fmla="*/ 28 h 879"/>
                <a:gd name="T70" fmla="*/ 142 w 765"/>
                <a:gd name="T7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5" h="879">
                  <a:moveTo>
                    <a:pt x="142" y="0"/>
                  </a:moveTo>
                  <a:lnTo>
                    <a:pt x="113" y="28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113" y="142"/>
                  </a:lnTo>
                  <a:lnTo>
                    <a:pt x="57" y="198"/>
                  </a:lnTo>
                  <a:lnTo>
                    <a:pt x="57" y="255"/>
                  </a:lnTo>
                  <a:lnTo>
                    <a:pt x="28" y="283"/>
                  </a:lnTo>
                  <a:lnTo>
                    <a:pt x="113" y="28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0" y="652"/>
                  </a:lnTo>
                  <a:lnTo>
                    <a:pt x="57" y="709"/>
                  </a:lnTo>
                  <a:lnTo>
                    <a:pt x="57" y="79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368" y="850"/>
                  </a:lnTo>
                  <a:lnTo>
                    <a:pt x="453" y="879"/>
                  </a:lnTo>
                  <a:lnTo>
                    <a:pt x="539" y="794"/>
                  </a:lnTo>
                  <a:lnTo>
                    <a:pt x="539" y="737"/>
                  </a:lnTo>
                  <a:lnTo>
                    <a:pt x="595" y="709"/>
                  </a:lnTo>
                  <a:lnTo>
                    <a:pt x="652" y="652"/>
                  </a:lnTo>
                  <a:lnTo>
                    <a:pt x="624" y="567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368" y="57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612" y="4032"/>
              <a:ext cx="595" cy="680"/>
            </a:xfrm>
            <a:custGeom>
              <a:avLst/>
              <a:gdLst>
                <a:gd name="T0" fmla="*/ 396 w 595"/>
                <a:gd name="T1" fmla="*/ 624 h 680"/>
                <a:gd name="T2" fmla="*/ 340 w 595"/>
                <a:gd name="T3" fmla="*/ 595 h 680"/>
                <a:gd name="T4" fmla="*/ 340 w 595"/>
                <a:gd name="T5" fmla="*/ 510 h 680"/>
                <a:gd name="T6" fmla="*/ 283 w 595"/>
                <a:gd name="T7" fmla="*/ 510 h 680"/>
                <a:gd name="T8" fmla="*/ 226 w 595"/>
                <a:gd name="T9" fmla="*/ 539 h 680"/>
                <a:gd name="T10" fmla="*/ 170 w 595"/>
                <a:gd name="T11" fmla="*/ 539 h 680"/>
                <a:gd name="T12" fmla="*/ 141 w 595"/>
                <a:gd name="T13" fmla="*/ 454 h 680"/>
                <a:gd name="T14" fmla="*/ 28 w 595"/>
                <a:gd name="T15" fmla="*/ 397 h 680"/>
                <a:gd name="T16" fmla="*/ 0 w 595"/>
                <a:gd name="T17" fmla="*/ 312 h 680"/>
                <a:gd name="T18" fmla="*/ 28 w 595"/>
                <a:gd name="T19" fmla="*/ 255 h 680"/>
                <a:gd name="T20" fmla="*/ 85 w 595"/>
                <a:gd name="T21" fmla="*/ 255 h 680"/>
                <a:gd name="T22" fmla="*/ 85 w 595"/>
                <a:gd name="T23" fmla="*/ 142 h 680"/>
                <a:gd name="T24" fmla="*/ 141 w 595"/>
                <a:gd name="T25" fmla="*/ 85 h 680"/>
                <a:gd name="T26" fmla="*/ 170 w 595"/>
                <a:gd name="T27" fmla="*/ 85 h 680"/>
                <a:gd name="T28" fmla="*/ 170 w 595"/>
                <a:gd name="T29" fmla="*/ 0 h 680"/>
                <a:gd name="T30" fmla="*/ 226 w 595"/>
                <a:gd name="T31" fmla="*/ 0 h 680"/>
                <a:gd name="T32" fmla="*/ 283 w 595"/>
                <a:gd name="T33" fmla="*/ 142 h 680"/>
                <a:gd name="T34" fmla="*/ 396 w 595"/>
                <a:gd name="T35" fmla="*/ 170 h 680"/>
                <a:gd name="T36" fmla="*/ 368 w 595"/>
                <a:gd name="T37" fmla="*/ 255 h 680"/>
                <a:gd name="T38" fmla="*/ 396 w 595"/>
                <a:gd name="T39" fmla="*/ 312 h 680"/>
                <a:gd name="T40" fmla="*/ 510 w 595"/>
                <a:gd name="T41" fmla="*/ 227 h 680"/>
                <a:gd name="T42" fmla="*/ 595 w 595"/>
                <a:gd name="T43" fmla="*/ 283 h 680"/>
                <a:gd name="T44" fmla="*/ 567 w 595"/>
                <a:gd name="T45" fmla="*/ 369 h 680"/>
                <a:gd name="T46" fmla="*/ 595 w 595"/>
                <a:gd name="T47" fmla="*/ 425 h 680"/>
                <a:gd name="T48" fmla="*/ 510 w 595"/>
                <a:gd name="T49" fmla="*/ 539 h 680"/>
                <a:gd name="T50" fmla="*/ 538 w 595"/>
                <a:gd name="T51" fmla="*/ 680 h 680"/>
                <a:gd name="T52" fmla="*/ 482 w 595"/>
                <a:gd name="T53" fmla="*/ 652 h 680"/>
                <a:gd name="T54" fmla="*/ 482 w 595"/>
                <a:gd name="T55" fmla="*/ 595 h 680"/>
                <a:gd name="T56" fmla="*/ 396 w 595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80">
                  <a:moveTo>
                    <a:pt x="396" y="624"/>
                  </a:moveTo>
                  <a:lnTo>
                    <a:pt x="340" y="595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26" y="539"/>
                  </a:lnTo>
                  <a:lnTo>
                    <a:pt x="170" y="539"/>
                  </a:lnTo>
                  <a:lnTo>
                    <a:pt x="141" y="454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142"/>
                  </a:lnTo>
                  <a:lnTo>
                    <a:pt x="141" y="85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83" y="142"/>
                  </a:lnTo>
                  <a:lnTo>
                    <a:pt x="396" y="170"/>
                  </a:lnTo>
                  <a:lnTo>
                    <a:pt x="368" y="255"/>
                  </a:lnTo>
                  <a:lnTo>
                    <a:pt x="396" y="312"/>
                  </a:lnTo>
                  <a:lnTo>
                    <a:pt x="510" y="227"/>
                  </a:lnTo>
                  <a:lnTo>
                    <a:pt x="595" y="283"/>
                  </a:lnTo>
                  <a:lnTo>
                    <a:pt x="567" y="369"/>
                  </a:lnTo>
                  <a:lnTo>
                    <a:pt x="595" y="425"/>
                  </a:lnTo>
                  <a:lnTo>
                    <a:pt x="510" y="539"/>
                  </a:lnTo>
                  <a:lnTo>
                    <a:pt x="538" y="680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396" y="62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024" y="3947"/>
              <a:ext cx="822" cy="539"/>
            </a:xfrm>
            <a:custGeom>
              <a:avLst/>
              <a:gdLst>
                <a:gd name="T0" fmla="*/ 652 w 822"/>
                <a:gd name="T1" fmla="*/ 368 h 539"/>
                <a:gd name="T2" fmla="*/ 595 w 822"/>
                <a:gd name="T3" fmla="*/ 340 h 539"/>
                <a:gd name="T4" fmla="*/ 454 w 822"/>
                <a:gd name="T5" fmla="*/ 340 h 539"/>
                <a:gd name="T6" fmla="*/ 397 w 822"/>
                <a:gd name="T7" fmla="*/ 397 h 539"/>
                <a:gd name="T8" fmla="*/ 397 w 822"/>
                <a:gd name="T9" fmla="*/ 425 h 539"/>
                <a:gd name="T10" fmla="*/ 283 w 822"/>
                <a:gd name="T11" fmla="*/ 454 h 539"/>
                <a:gd name="T12" fmla="*/ 283 w 822"/>
                <a:gd name="T13" fmla="*/ 482 h 539"/>
                <a:gd name="T14" fmla="*/ 142 w 822"/>
                <a:gd name="T15" fmla="*/ 539 h 539"/>
                <a:gd name="T16" fmla="*/ 28 w 822"/>
                <a:gd name="T17" fmla="*/ 539 h 539"/>
                <a:gd name="T18" fmla="*/ 57 w 822"/>
                <a:gd name="T19" fmla="*/ 482 h 539"/>
                <a:gd name="T20" fmla="*/ 85 w 822"/>
                <a:gd name="T21" fmla="*/ 368 h 539"/>
                <a:gd name="T22" fmla="*/ 85 w 822"/>
                <a:gd name="T23" fmla="*/ 283 h 539"/>
                <a:gd name="T24" fmla="*/ 0 w 822"/>
                <a:gd name="T25" fmla="*/ 255 h 539"/>
                <a:gd name="T26" fmla="*/ 85 w 822"/>
                <a:gd name="T27" fmla="*/ 227 h 539"/>
                <a:gd name="T28" fmla="*/ 113 w 822"/>
                <a:gd name="T29" fmla="*/ 198 h 539"/>
                <a:gd name="T30" fmla="*/ 198 w 822"/>
                <a:gd name="T31" fmla="*/ 227 h 539"/>
                <a:gd name="T32" fmla="*/ 227 w 822"/>
                <a:gd name="T33" fmla="*/ 170 h 539"/>
                <a:gd name="T34" fmla="*/ 340 w 822"/>
                <a:gd name="T35" fmla="*/ 198 h 539"/>
                <a:gd name="T36" fmla="*/ 397 w 822"/>
                <a:gd name="T37" fmla="*/ 170 h 539"/>
                <a:gd name="T38" fmla="*/ 312 w 822"/>
                <a:gd name="T39" fmla="*/ 113 h 539"/>
                <a:gd name="T40" fmla="*/ 369 w 822"/>
                <a:gd name="T41" fmla="*/ 85 h 539"/>
                <a:gd name="T42" fmla="*/ 397 w 822"/>
                <a:gd name="T43" fmla="*/ 85 h 539"/>
                <a:gd name="T44" fmla="*/ 425 w 822"/>
                <a:gd name="T45" fmla="*/ 142 h 539"/>
                <a:gd name="T46" fmla="*/ 482 w 822"/>
                <a:gd name="T47" fmla="*/ 85 h 539"/>
                <a:gd name="T48" fmla="*/ 567 w 822"/>
                <a:gd name="T49" fmla="*/ 85 h 539"/>
                <a:gd name="T50" fmla="*/ 737 w 822"/>
                <a:gd name="T51" fmla="*/ 0 h 539"/>
                <a:gd name="T52" fmla="*/ 765 w 822"/>
                <a:gd name="T53" fmla="*/ 28 h 539"/>
                <a:gd name="T54" fmla="*/ 794 w 822"/>
                <a:gd name="T55" fmla="*/ 85 h 539"/>
                <a:gd name="T56" fmla="*/ 822 w 822"/>
                <a:gd name="T57" fmla="*/ 85 h 539"/>
                <a:gd name="T58" fmla="*/ 822 w 822"/>
                <a:gd name="T59" fmla="*/ 113 h 539"/>
                <a:gd name="T60" fmla="*/ 737 w 822"/>
                <a:gd name="T61" fmla="*/ 198 h 539"/>
                <a:gd name="T62" fmla="*/ 765 w 822"/>
                <a:gd name="T63" fmla="*/ 283 h 539"/>
                <a:gd name="T64" fmla="*/ 737 w 822"/>
                <a:gd name="T65" fmla="*/ 368 h 539"/>
                <a:gd name="T66" fmla="*/ 652 w 822"/>
                <a:gd name="T67" fmla="*/ 36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539">
                  <a:moveTo>
                    <a:pt x="652" y="368"/>
                  </a:moveTo>
                  <a:lnTo>
                    <a:pt x="595" y="340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97" y="425"/>
                  </a:lnTo>
                  <a:lnTo>
                    <a:pt x="283" y="454"/>
                  </a:lnTo>
                  <a:lnTo>
                    <a:pt x="283" y="482"/>
                  </a:lnTo>
                  <a:lnTo>
                    <a:pt x="142" y="539"/>
                  </a:lnTo>
                  <a:lnTo>
                    <a:pt x="28" y="539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13" y="19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340" y="198"/>
                  </a:lnTo>
                  <a:lnTo>
                    <a:pt x="397" y="170"/>
                  </a:lnTo>
                  <a:lnTo>
                    <a:pt x="312" y="113"/>
                  </a:lnTo>
                  <a:lnTo>
                    <a:pt x="369" y="85"/>
                  </a:lnTo>
                  <a:lnTo>
                    <a:pt x="397" y="85"/>
                  </a:lnTo>
                  <a:lnTo>
                    <a:pt x="425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737" y="0"/>
                  </a:lnTo>
                  <a:lnTo>
                    <a:pt x="765" y="28"/>
                  </a:lnTo>
                  <a:lnTo>
                    <a:pt x="794" y="85"/>
                  </a:lnTo>
                  <a:lnTo>
                    <a:pt x="822" y="85"/>
                  </a:lnTo>
                  <a:lnTo>
                    <a:pt x="822" y="113"/>
                  </a:lnTo>
                  <a:lnTo>
                    <a:pt x="737" y="198"/>
                  </a:lnTo>
                  <a:lnTo>
                    <a:pt x="765" y="283"/>
                  </a:lnTo>
                  <a:lnTo>
                    <a:pt x="737" y="368"/>
                  </a:lnTo>
                  <a:lnTo>
                    <a:pt x="652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506" y="4287"/>
              <a:ext cx="595" cy="737"/>
            </a:xfrm>
            <a:custGeom>
              <a:avLst/>
              <a:gdLst>
                <a:gd name="T0" fmla="*/ 255 w 595"/>
                <a:gd name="T1" fmla="*/ 28 h 737"/>
                <a:gd name="T2" fmla="*/ 170 w 595"/>
                <a:gd name="T3" fmla="*/ 28 h 737"/>
                <a:gd name="T4" fmla="*/ 142 w 595"/>
                <a:gd name="T5" fmla="*/ 85 h 737"/>
                <a:gd name="T6" fmla="*/ 57 w 595"/>
                <a:gd name="T7" fmla="*/ 85 h 737"/>
                <a:gd name="T8" fmla="*/ 85 w 595"/>
                <a:gd name="T9" fmla="*/ 170 h 737"/>
                <a:gd name="T10" fmla="*/ 0 w 595"/>
                <a:gd name="T11" fmla="*/ 340 h 737"/>
                <a:gd name="T12" fmla="*/ 57 w 595"/>
                <a:gd name="T13" fmla="*/ 397 h 737"/>
                <a:gd name="T14" fmla="*/ 0 w 595"/>
                <a:gd name="T15" fmla="*/ 425 h 737"/>
                <a:gd name="T16" fmla="*/ 0 w 595"/>
                <a:gd name="T17" fmla="*/ 595 h 737"/>
                <a:gd name="T18" fmla="*/ 113 w 595"/>
                <a:gd name="T19" fmla="*/ 681 h 737"/>
                <a:gd name="T20" fmla="*/ 227 w 595"/>
                <a:gd name="T21" fmla="*/ 681 h 737"/>
                <a:gd name="T22" fmla="*/ 283 w 595"/>
                <a:gd name="T23" fmla="*/ 737 h 737"/>
                <a:gd name="T24" fmla="*/ 312 w 595"/>
                <a:gd name="T25" fmla="*/ 652 h 737"/>
                <a:gd name="T26" fmla="*/ 368 w 595"/>
                <a:gd name="T27" fmla="*/ 652 h 737"/>
                <a:gd name="T28" fmla="*/ 368 w 595"/>
                <a:gd name="T29" fmla="*/ 595 h 737"/>
                <a:gd name="T30" fmla="*/ 340 w 595"/>
                <a:gd name="T31" fmla="*/ 567 h 737"/>
                <a:gd name="T32" fmla="*/ 425 w 595"/>
                <a:gd name="T33" fmla="*/ 425 h 737"/>
                <a:gd name="T34" fmla="*/ 510 w 595"/>
                <a:gd name="T35" fmla="*/ 425 h 737"/>
                <a:gd name="T36" fmla="*/ 510 w 595"/>
                <a:gd name="T37" fmla="*/ 369 h 737"/>
                <a:gd name="T38" fmla="*/ 482 w 595"/>
                <a:gd name="T39" fmla="*/ 340 h 737"/>
                <a:gd name="T40" fmla="*/ 539 w 595"/>
                <a:gd name="T41" fmla="*/ 284 h 737"/>
                <a:gd name="T42" fmla="*/ 539 w 595"/>
                <a:gd name="T43" fmla="*/ 199 h 737"/>
                <a:gd name="T44" fmla="*/ 482 w 595"/>
                <a:gd name="T45" fmla="*/ 142 h 737"/>
                <a:gd name="T46" fmla="*/ 595 w 595"/>
                <a:gd name="T47" fmla="*/ 28 h 737"/>
                <a:gd name="T48" fmla="*/ 567 w 595"/>
                <a:gd name="T49" fmla="*/ 0 h 737"/>
                <a:gd name="T50" fmla="*/ 454 w 595"/>
                <a:gd name="T51" fmla="*/ 28 h 737"/>
                <a:gd name="T52" fmla="*/ 397 w 595"/>
                <a:gd name="T53" fmla="*/ 0 h 737"/>
                <a:gd name="T54" fmla="*/ 312 w 595"/>
                <a:gd name="T55" fmla="*/ 28 h 737"/>
                <a:gd name="T56" fmla="*/ 283 w 595"/>
                <a:gd name="T57" fmla="*/ 57 h 737"/>
                <a:gd name="T58" fmla="*/ 255 w 595"/>
                <a:gd name="T5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737">
                  <a:moveTo>
                    <a:pt x="255" y="28"/>
                  </a:moveTo>
                  <a:lnTo>
                    <a:pt x="170" y="28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0" y="595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83" y="737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68" y="595"/>
                  </a:lnTo>
                  <a:lnTo>
                    <a:pt x="340" y="567"/>
                  </a:lnTo>
                  <a:lnTo>
                    <a:pt x="425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82" y="340"/>
                  </a:lnTo>
                  <a:lnTo>
                    <a:pt x="539" y="284"/>
                  </a:lnTo>
                  <a:lnTo>
                    <a:pt x="539" y="199"/>
                  </a:lnTo>
                  <a:lnTo>
                    <a:pt x="482" y="142"/>
                  </a:lnTo>
                  <a:lnTo>
                    <a:pt x="595" y="28"/>
                  </a:lnTo>
                  <a:lnTo>
                    <a:pt x="567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12" y="28"/>
                  </a:lnTo>
                  <a:lnTo>
                    <a:pt x="283" y="57"/>
                  </a:lnTo>
                  <a:lnTo>
                    <a:pt x="255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761" y="3975"/>
              <a:ext cx="397" cy="369"/>
            </a:xfrm>
            <a:custGeom>
              <a:avLst/>
              <a:gdLst>
                <a:gd name="T0" fmla="*/ 312 w 397"/>
                <a:gd name="T1" fmla="*/ 312 h 369"/>
                <a:gd name="T2" fmla="*/ 199 w 397"/>
                <a:gd name="T3" fmla="*/ 340 h 369"/>
                <a:gd name="T4" fmla="*/ 142 w 397"/>
                <a:gd name="T5" fmla="*/ 312 h 369"/>
                <a:gd name="T6" fmla="*/ 57 w 397"/>
                <a:gd name="T7" fmla="*/ 340 h 369"/>
                <a:gd name="T8" fmla="*/ 28 w 397"/>
                <a:gd name="T9" fmla="*/ 369 h 369"/>
                <a:gd name="T10" fmla="*/ 0 w 397"/>
                <a:gd name="T11" fmla="*/ 340 h 369"/>
                <a:gd name="T12" fmla="*/ 28 w 397"/>
                <a:gd name="T13" fmla="*/ 255 h 369"/>
                <a:gd name="T14" fmla="*/ 0 w 397"/>
                <a:gd name="T15" fmla="*/ 170 h 369"/>
                <a:gd name="T16" fmla="*/ 85 w 397"/>
                <a:gd name="T17" fmla="*/ 85 h 369"/>
                <a:gd name="T18" fmla="*/ 85 w 397"/>
                <a:gd name="T19" fmla="*/ 57 h 369"/>
                <a:gd name="T20" fmla="*/ 170 w 397"/>
                <a:gd name="T21" fmla="*/ 0 h 369"/>
                <a:gd name="T22" fmla="*/ 284 w 397"/>
                <a:gd name="T23" fmla="*/ 0 h 369"/>
                <a:gd name="T24" fmla="*/ 284 w 397"/>
                <a:gd name="T25" fmla="*/ 57 h 369"/>
                <a:gd name="T26" fmla="*/ 255 w 397"/>
                <a:gd name="T27" fmla="*/ 85 h 369"/>
                <a:gd name="T28" fmla="*/ 340 w 397"/>
                <a:gd name="T29" fmla="*/ 85 h 369"/>
                <a:gd name="T30" fmla="*/ 284 w 397"/>
                <a:gd name="T31" fmla="*/ 142 h 369"/>
                <a:gd name="T32" fmla="*/ 340 w 397"/>
                <a:gd name="T33" fmla="*/ 170 h 369"/>
                <a:gd name="T34" fmla="*/ 340 w 397"/>
                <a:gd name="T35" fmla="*/ 199 h 369"/>
                <a:gd name="T36" fmla="*/ 397 w 397"/>
                <a:gd name="T37" fmla="*/ 199 h 369"/>
                <a:gd name="T38" fmla="*/ 312 w 397"/>
                <a:gd name="T3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69">
                  <a:moveTo>
                    <a:pt x="312" y="312"/>
                  </a:moveTo>
                  <a:lnTo>
                    <a:pt x="199" y="340"/>
                  </a:lnTo>
                  <a:lnTo>
                    <a:pt x="142" y="312"/>
                  </a:lnTo>
                  <a:lnTo>
                    <a:pt x="57" y="340"/>
                  </a:lnTo>
                  <a:lnTo>
                    <a:pt x="28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55" y="85"/>
                  </a:lnTo>
                  <a:lnTo>
                    <a:pt x="340" y="85"/>
                  </a:lnTo>
                  <a:lnTo>
                    <a:pt x="284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312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3789" y="3578"/>
              <a:ext cx="341" cy="454"/>
            </a:xfrm>
            <a:custGeom>
              <a:avLst/>
              <a:gdLst>
                <a:gd name="T0" fmla="*/ 341 w 341"/>
                <a:gd name="T1" fmla="*/ 199 h 454"/>
                <a:gd name="T2" fmla="*/ 284 w 341"/>
                <a:gd name="T3" fmla="*/ 29 h 454"/>
                <a:gd name="T4" fmla="*/ 85 w 341"/>
                <a:gd name="T5" fmla="*/ 0 h 454"/>
                <a:gd name="T6" fmla="*/ 114 w 341"/>
                <a:gd name="T7" fmla="*/ 29 h 454"/>
                <a:gd name="T8" fmla="*/ 114 w 341"/>
                <a:gd name="T9" fmla="*/ 142 h 454"/>
                <a:gd name="T10" fmla="*/ 142 w 341"/>
                <a:gd name="T11" fmla="*/ 171 h 454"/>
                <a:gd name="T12" fmla="*/ 0 w 341"/>
                <a:gd name="T13" fmla="*/ 397 h 454"/>
                <a:gd name="T14" fmla="*/ 29 w 341"/>
                <a:gd name="T15" fmla="*/ 454 h 454"/>
                <a:gd name="T16" fmla="*/ 57 w 341"/>
                <a:gd name="T17" fmla="*/ 454 h 454"/>
                <a:gd name="T18" fmla="*/ 142 w 341"/>
                <a:gd name="T19" fmla="*/ 397 h 454"/>
                <a:gd name="T20" fmla="*/ 256 w 341"/>
                <a:gd name="T21" fmla="*/ 397 h 454"/>
                <a:gd name="T22" fmla="*/ 312 w 341"/>
                <a:gd name="T23" fmla="*/ 341 h 454"/>
                <a:gd name="T24" fmla="*/ 227 w 341"/>
                <a:gd name="T25" fmla="*/ 284 h 454"/>
                <a:gd name="T26" fmla="*/ 256 w 341"/>
                <a:gd name="T27" fmla="*/ 227 h 454"/>
                <a:gd name="T28" fmla="*/ 312 w 341"/>
                <a:gd name="T29" fmla="*/ 227 h 454"/>
                <a:gd name="T30" fmla="*/ 341 w 341"/>
                <a:gd name="T31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4">
                  <a:moveTo>
                    <a:pt x="341" y="199"/>
                  </a:moveTo>
                  <a:lnTo>
                    <a:pt x="284" y="29"/>
                  </a:lnTo>
                  <a:lnTo>
                    <a:pt x="85" y="0"/>
                  </a:lnTo>
                  <a:lnTo>
                    <a:pt x="114" y="29"/>
                  </a:lnTo>
                  <a:lnTo>
                    <a:pt x="114" y="142"/>
                  </a:lnTo>
                  <a:lnTo>
                    <a:pt x="142" y="171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454"/>
                  </a:lnTo>
                  <a:lnTo>
                    <a:pt x="142" y="397"/>
                  </a:lnTo>
                  <a:lnTo>
                    <a:pt x="256" y="397"/>
                  </a:lnTo>
                  <a:lnTo>
                    <a:pt x="312" y="341"/>
                  </a:lnTo>
                  <a:lnTo>
                    <a:pt x="227" y="284"/>
                  </a:lnTo>
                  <a:lnTo>
                    <a:pt x="256" y="227"/>
                  </a:lnTo>
                  <a:lnTo>
                    <a:pt x="312" y="227"/>
                  </a:lnTo>
                  <a:lnTo>
                    <a:pt x="341" y="19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1408" y="2048"/>
              <a:ext cx="1389" cy="1729"/>
            </a:xfrm>
            <a:custGeom>
              <a:avLst/>
              <a:gdLst>
                <a:gd name="T0" fmla="*/ 766 w 1389"/>
                <a:gd name="T1" fmla="*/ 1672 h 1729"/>
                <a:gd name="T2" fmla="*/ 879 w 1389"/>
                <a:gd name="T3" fmla="*/ 1729 h 1729"/>
                <a:gd name="T4" fmla="*/ 907 w 1389"/>
                <a:gd name="T5" fmla="*/ 1644 h 1729"/>
                <a:gd name="T6" fmla="*/ 992 w 1389"/>
                <a:gd name="T7" fmla="*/ 1587 h 1729"/>
                <a:gd name="T8" fmla="*/ 992 w 1389"/>
                <a:gd name="T9" fmla="*/ 1417 h 1729"/>
                <a:gd name="T10" fmla="*/ 964 w 1389"/>
                <a:gd name="T11" fmla="*/ 1332 h 1729"/>
                <a:gd name="T12" fmla="*/ 1077 w 1389"/>
                <a:gd name="T13" fmla="*/ 1190 h 1729"/>
                <a:gd name="T14" fmla="*/ 1049 w 1389"/>
                <a:gd name="T15" fmla="*/ 1134 h 1729"/>
                <a:gd name="T16" fmla="*/ 1077 w 1389"/>
                <a:gd name="T17" fmla="*/ 1134 h 1729"/>
                <a:gd name="T18" fmla="*/ 1077 w 1389"/>
                <a:gd name="T19" fmla="*/ 1077 h 1729"/>
                <a:gd name="T20" fmla="*/ 1219 w 1389"/>
                <a:gd name="T21" fmla="*/ 878 h 1729"/>
                <a:gd name="T22" fmla="*/ 1162 w 1389"/>
                <a:gd name="T23" fmla="*/ 822 h 1729"/>
                <a:gd name="T24" fmla="*/ 1389 w 1389"/>
                <a:gd name="T25" fmla="*/ 652 h 1729"/>
                <a:gd name="T26" fmla="*/ 1304 w 1389"/>
                <a:gd name="T27" fmla="*/ 567 h 1729"/>
                <a:gd name="T28" fmla="*/ 1276 w 1389"/>
                <a:gd name="T29" fmla="*/ 567 h 1729"/>
                <a:gd name="T30" fmla="*/ 1247 w 1389"/>
                <a:gd name="T31" fmla="*/ 453 h 1729"/>
                <a:gd name="T32" fmla="*/ 1162 w 1389"/>
                <a:gd name="T33" fmla="*/ 425 h 1729"/>
                <a:gd name="T34" fmla="*/ 1134 w 1389"/>
                <a:gd name="T35" fmla="*/ 453 h 1729"/>
                <a:gd name="T36" fmla="*/ 1049 w 1389"/>
                <a:gd name="T37" fmla="*/ 425 h 1729"/>
                <a:gd name="T38" fmla="*/ 1106 w 1389"/>
                <a:gd name="T39" fmla="*/ 396 h 1729"/>
                <a:gd name="T40" fmla="*/ 1106 w 1389"/>
                <a:gd name="T41" fmla="*/ 340 h 1729"/>
                <a:gd name="T42" fmla="*/ 1162 w 1389"/>
                <a:gd name="T43" fmla="*/ 283 h 1729"/>
                <a:gd name="T44" fmla="*/ 1106 w 1389"/>
                <a:gd name="T45" fmla="*/ 226 h 1729"/>
                <a:gd name="T46" fmla="*/ 1134 w 1389"/>
                <a:gd name="T47" fmla="*/ 141 h 1729"/>
                <a:gd name="T48" fmla="*/ 992 w 1389"/>
                <a:gd name="T49" fmla="*/ 198 h 1729"/>
                <a:gd name="T50" fmla="*/ 766 w 1389"/>
                <a:gd name="T51" fmla="*/ 141 h 1729"/>
                <a:gd name="T52" fmla="*/ 709 w 1389"/>
                <a:gd name="T53" fmla="*/ 56 h 1729"/>
                <a:gd name="T54" fmla="*/ 567 w 1389"/>
                <a:gd name="T55" fmla="*/ 85 h 1729"/>
                <a:gd name="T56" fmla="*/ 539 w 1389"/>
                <a:gd name="T57" fmla="*/ 56 h 1729"/>
                <a:gd name="T58" fmla="*/ 482 w 1389"/>
                <a:gd name="T59" fmla="*/ 85 h 1729"/>
                <a:gd name="T60" fmla="*/ 425 w 1389"/>
                <a:gd name="T61" fmla="*/ 0 h 1729"/>
                <a:gd name="T62" fmla="*/ 369 w 1389"/>
                <a:gd name="T63" fmla="*/ 28 h 1729"/>
                <a:gd name="T64" fmla="*/ 284 w 1389"/>
                <a:gd name="T65" fmla="*/ 28 h 1729"/>
                <a:gd name="T66" fmla="*/ 284 w 1389"/>
                <a:gd name="T67" fmla="*/ 113 h 1729"/>
                <a:gd name="T68" fmla="*/ 340 w 1389"/>
                <a:gd name="T69" fmla="*/ 170 h 1729"/>
                <a:gd name="T70" fmla="*/ 482 w 1389"/>
                <a:gd name="T71" fmla="*/ 141 h 1729"/>
                <a:gd name="T72" fmla="*/ 482 w 1389"/>
                <a:gd name="T73" fmla="*/ 198 h 1729"/>
                <a:gd name="T74" fmla="*/ 284 w 1389"/>
                <a:gd name="T75" fmla="*/ 340 h 1729"/>
                <a:gd name="T76" fmla="*/ 340 w 1389"/>
                <a:gd name="T77" fmla="*/ 425 h 1729"/>
                <a:gd name="T78" fmla="*/ 312 w 1389"/>
                <a:gd name="T79" fmla="*/ 453 h 1729"/>
                <a:gd name="T80" fmla="*/ 85 w 1389"/>
                <a:gd name="T81" fmla="*/ 510 h 1729"/>
                <a:gd name="T82" fmla="*/ 0 w 1389"/>
                <a:gd name="T83" fmla="*/ 595 h 1729"/>
                <a:gd name="T84" fmla="*/ 85 w 1389"/>
                <a:gd name="T85" fmla="*/ 623 h 1729"/>
                <a:gd name="T86" fmla="*/ 57 w 1389"/>
                <a:gd name="T87" fmla="*/ 737 h 1729"/>
                <a:gd name="T88" fmla="*/ 227 w 1389"/>
                <a:gd name="T89" fmla="*/ 850 h 1729"/>
                <a:gd name="T90" fmla="*/ 227 w 1389"/>
                <a:gd name="T91" fmla="*/ 963 h 1729"/>
                <a:gd name="T92" fmla="*/ 284 w 1389"/>
                <a:gd name="T93" fmla="*/ 1134 h 1729"/>
                <a:gd name="T94" fmla="*/ 397 w 1389"/>
                <a:gd name="T95" fmla="*/ 1162 h 1729"/>
                <a:gd name="T96" fmla="*/ 425 w 1389"/>
                <a:gd name="T97" fmla="*/ 1077 h 1729"/>
                <a:gd name="T98" fmla="*/ 482 w 1389"/>
                <a:gd name="T99" fmla="*/ 1105 h 1729"/>
                <a:gd name="T100" fmla="*/ 454 w 1389"/>
                <a:gd name="T101" fmla="*/ 1162 h 1729"/>
                <a:gd name="T102" fmla="*/ 539 w 1389"/>
                <a:gd name="T103" fmla="*/ 1162 h 1729"/>
                <a:gd name="T104" fmla="*/ 567 w 1389"/>
                <a:gd name="T105" fmla="*/ 1219 h 1729"/>
                <a:gd name="T106" fmla="*/ 567 w 1389"/>
                <a:gd name="T107" fmla="*/ 1275 h 1729"/>
                <a:gd name="T108" fmla="*/ 680 w 1389"/>
                <a:gd name="T109" fmla="*/ 1360 h 1729"/>
                <a:gd name="T110" fmla="*/ 709 w 1389"/>
                <a:gd name="T111" fmla="*/ 1417 h 1729"/>
                <a:gd name="T112" fmla="*/ 680 w 1389"/>
                <a:gd name="T113" fmla="*/ 1474 h 1729"/>
                <a:gd name="T114" fmla="*/ 709 w 1389"/>
                <a:gd name="T115" fmla="*/ 1530 h 1729"/>
                <a:gd name="T116" fmla="*/ 737 w 1389"/>
                <a:gd name="T117" fmla="*/ 1559 h 1729"/>
                <a:gd name="T118" fmla="*/ 709 w 1389"/>
                <a:gd name="T119" fmla="*/ 1615 h 1729"/>
                <a:gd name="T120" fmla="*/ 766 w 1389"/>
                <a:gd name="T121" fmla="*/ 1644 h 1729"/>
                <a:gd name="T122" fmla="*/ 766 w 1389"/>
                <a:gd name="T123" fmla="*/ 1672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9" h="1729">
                  <a:moveTo>
                    <a:pt x="766" y="1672"/>
                  </a:moveTo>
                  <a:lnTo>
                    <a:pt x="879" y="1729"/>
                  </a:lnTo>
                  <a:lnTo>
                    <a:pt x="907" y="1644"/>
                  </a:lnTo>
                  <a:lnTo>
                    <a:pt x="992" y="1587"/>
                  </a:lnTo>
                  <a:lnTo>
                    <a:pt x="992" y="1417"/>
                  </a:lnTo>
                  <a:lnTo>
                    <a:pt x="964" y="1332"/>
                  </a:lnTo>
                  <a:lnTo>
                    <a:pt x="1077" y="1190"/>
                  </a:lnTo>
                  <a:lnTo>
                    <a:pt x="1049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219" y="878"/>
                  </a:lnTo>
                  <a:lnTo>
                    <a:pt x="1162" y="822"/>
                  </a:lnTo>
                  <a:lnTo>
                    <a:pt x="1389" y="652"/>
                  </a:lnTo>
                  <a:lnTo>
                    <a:pt x="1304" y="567"/>
                  </a:lnTo>
                  <a:lnTo>
                    <a:pt x="1276" y="567"/>
                  </a:lnTo>
                  <a:lnTo>
                    <a:pt x="1247" y="453"/>
                  </a:lnTo>
                  <a:lnTo>
                    <a:pt x="1162" y="425"/>
                  </a:lnTo>
                  <a:lnTo>
                    <a:pt x="1134" y="453"/>
                  </a:lnTo>
                  <a:lnTo>
                    <a:pt x="1049" y="425"/>
                  </a:lnTo>
                  <a:lnTo>
                    <a:pt x="1106" y="396"/>
                  </a:lnTo>
                  <a:lnTo>
                    <a:pt x="1106" y="340"/>
                  </a:lnTo>
                  <a:lnTo>
                    <a:pt x="1162" y="283"/>
                  </a:lnTo>
                  <a:lnTo>
                    <a:pt x="1106" y="226"/>
                  </a:lnTo>
                  <a:lnTo>
                    <a:pt x="1134" y="141"/>
                  </a:lnTo>
                  <a:lnTo>
                    <a:pt x="992" y="198"/>
                  </a:lnTo>
                  <a:lnTo>
                    <a:pt x="766" y="141"/>
                  </a:lnTo>
                  <a:lnTo>
                    <a:pt x="709" y="56"/>
                  </a:lnTo>
                  <a:lnTo>
                    <a:pt x="567" y="85"/>
                  </a:lnTo>
                  <a:lnTo>
                    <a:pt x="539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482" y="141"/>
                  </a:lnTo>
                  <a:lnTo>
                    <a:pt x="482" y="198"/>
                  </a:lnTo>
                  <a:lnTo>
                    <a:pt x="284" y="340"/>
                  </a:lnTo>
                  <a:lnTo>
                    <a:pt x="340" y="425"/>
                  </a:lnTo>
                  <a:lnTo>
                    <a:pt x="312" y="453"/>
                  </a:lnTo>
                  <a:lnTo>
                    <a:pt x="85" y="51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57" y="737"/>
                  </a:lnTo>
                  <a:lnTo>
                    <a:pt x="227" y="850"/>
                  </a:lnTo>
                  <a:lnTo>
                    <a:pt x="227" y="963"/>
                  </a:lnTo>
                  <a:lnTo>
                    <a:pt x="284" y="1134"/>
                  </a:lnTo>
                  <a:lnTo>
                    <a:pt x="397" y="1162"/>
                  </a:lnTo>
                  <a:lnTo>
                    <a:pt x="425" y="1077"/>
                  </a:lnTo>
                  <a:lnTo>
                    <a:pt x="482" y="1105"/>
                  </a:lnTo>
                  <a:lnTo>
                    <a:pt x="454" y="1162"/>
                  </a:lnTo>
                  <a:lnTo>
                    <a:pt x="539" y="1162"/>
                  </a:lnTo>
                  <a:lnTo>
                    <a:pt x="567" y="1219"/>
                  </a:lnTo>
                  <a:lnTo>
                    <a:pt x="567" y="1275"/>
                  </a:lnTo>
                  <a:lnTo>
                    <a:pt x="680" y="1360"/>
                  </a:lnTo>
                  <a:lnTo>
                    <a:pt x="709" y="1417"/>
                  </a:lnTo>
                  <a:lnTo>
                    <a:pt x="680" y="1474"/>
                  </a:lnTo>
                  <a:lnTo>
                    <a:pt x="709" y="1530"/>
                  </a:lnTo>
                  <a:lnTo>
                    <a:pt x="737" y="1559"/>
                  </a:lnTo>
                  <a:lnTo>
                    <a:pt x="709" y="1615"/>
                  </a:lnTo>
                  <a:lnTo>
                    <a:pt x="766" y="1644"/>
                  </a:lnTo>
                  <a:lnTo>
                    <a:pt x="766" y="167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521" y="3125"/>
              <a:ext cx="653" cy="737"/>
            </a:xfrm>
            <a:custGeom>
              <a:avLst/>
              <a:gdLst>
                <a:gd name="T0" fmla="*/ 511 w 653"/>
                <a:gd name="T1" fmla="*/ 737 h 737"/>
                <a:gd name="T2" fmla="*/ 567 w 653"/>
                <a:gd name="T3" fmla="*/ 624 h 737"/>
                <a:gd name="T4" fmla="*/ 653 w 653"/>
                <a:gd name="T5" fmla="*/ 595 h 737"/>
                <a:gd name="T6" fmla="*/ 653 w 653"/>
                <a:gd name="T7" fmla="*/ 567 h 737"/>
                <a:gd name="T8" fmla="*/ 596 w 653"/>
                <a:gd name="T9" fmla="*/ 538 h 737"/>
                <a:gd name="T10" fmla="*/ 624 w 653"/>
                <a:gd name="T11" fmla="*/ 482 h 737"/>
                <a:gd name="T12" fmla="*/ 596 w 653"/>
                <a:gd name="T13" fmla="*/ 453 h 737"/>
                <a:gd name="T14" fmla="*/ 567 w 653"/>
                <a:gd name="T15" fmla="*/ 397 h 737"/>
                <a:gd name="T16" fmla="*/ 596 w 653"/>
                <a:gd name="T17" fmla="*/ 340 h 737"/>
                <a:gd name="T18" fmla="*/ 567 w 653"/>
                <a:gd name="T19" fmla="*/ 283 h 737"/>
                <a:gd name="T20" fmla="*/ 454 w 653"/>
                <a:gd name="T21" fmla="*/ 198 h 737"/>
                <a:gd name="T22" fmla="*/ 454 w 653"/>
                <a:gd name="T23" fmla="*/ 142 h 737"/>
                <a:gd name="T24" fmla="*/ 426 w 653"/>
                <a:gd name="T25" fmla="*/ 85 h 737"/>
                <a:gd name="T26" fmla="*/ 341 w 653"/>
                <a:gd name="T27" fmla="*/ 85 h 737"/>
                <a:gd name="T28" fmla="*/ 369 w 653"/>
                <a:gd name="T29" fmla="*/ 28 h 737"/>
                <a:gd name="T30" fmla="*/ 312 w 653"/>
                <a:gd name="T31" fmla="*/ 0 h 737"/>
                <a:gd name="T32" fmla="*/ 284 w 653"/>
                <a:gd name="T33" fmla="*/ 85 h 737"/>
                <a:gd name="T34" fmla="*/ 171 w 653"/>
                <a:gd name="T35" fmla="*/ 57 h 737"/>
                <a:gd name="T36" fmla="*/ 86 w 653"/>
                <a:gd name="T37" fmla="*/ 142 h 737"/>
                <a:gd name="T38" fmla="*/ 142 w 653"/>
                <a:gd name="T39" fmla="*/ 312 h 737"/>
                <a:gd name="T40" fmla="*/ 0 w 653"/>
                <a:gd name="T41" fmla="*/ 425 h 737"/>
                <a:gd name="T42" fmla="*/ 29 w 653"/>
                <a:gd name="T43" fmla="*/ 482 h 737"/>
                <a:gd name="T44" fmla="*/ 0 w 653"/>
                <a:gd name="T45" fmla="*/ 538 h 737"/>
                <a:gd name="T46" fmla="*/ 171 w 653"/>
                <a:gd name="T47" fmla="*/ 652 h 737"/>
                <a:gd name="T48" fmla="*/ 284 w 653"/>
                <a:gd name="T49" fmla="*/ 652 h 737"/>
                <a:gd name="T50" fmla="*/ 312 w 653"/>
                <a:gd name="T51" fmla="*/ 709 h 737"/>
                <a:gd name="T52" fmla="*/ 397 w 653"/>
                <a:gd name="T53" fmla="*/ 652 h 737"/>
                <a:gd name="T54" fmla="*/ 482 w 653"/>
                <a:gd name="T55" fmla="*/ 624 h 737"/>
                <a:gd name="T56" fmla="*/ 511 w 653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3" h="737">
                  <a:moveTo>
                    <a:pt x="511" y="737"/>
                  </a:moveTo>
                  <a:lnTo>
                    <a:pt x="567" y="624"/>
                  </a:lnTo>
                  <a:lnTo>
                    <a:pt x="653" y="595"/>
                  </a:lnTo>
                  <a:lnTo>
                    <a:pt x="653" y="567"/>
                  </a:lnTo>
                  <a:lnTo>
                    <a:pt x="596" y="538"/>
                  </a:lnTo>
                  <a:lnTo>
                    <a:pt x="624" y="482"/>
                  </a:lnTo>
                  <a:lnTo>
                    <a:pt x="596" y="453"/>
                  </a:lnTo>
                  <a:lnTo>
                    <a:pt x="567" y="397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454" y="198"/>
                  </a:lnTo>
                  <a:lnTo>
                    <a:pt x="454" y="142"/>
                  </a:lnTo>
                  <a:lnTo>
                    <a:pt x="426" y="85"/>
                  </a:lnTo>
                  <a:lnTo>
                    <a:pt x="341" y="85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171" y="57"/>
                  </a:lnTo>
                  <a:lnTo>
                    <a:pt x="86" y="142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538"/>
                  </a:lnTo>
                  <a:lnTo>
                    <a:pt x="171" y="652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397" y="652"/>
                  </a:lnTo>
                  <a:lnTo>
                    <a:pt x="482" y="624"/>
                  </a:lnTo>
                  <a:lnTo>
                    <a:pt x="511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457" y="1707"/>
              <a:ext cx="964" cy="822"/>
            </a:xfrm>
            <a:custGeom>
              <a:avLst/>
              <a:gdLst>
                <a:gd name="T0" fmla="*/ 964 w 964"/>
                <a:gd name="T1" fmla="*/ 822 h 822"/>
                <a:gd name="T2" fmla="*/ 936 w 964"/>
                <a:gd name="T3" fmla="*/ 681 h 822"/>
                <a:gd name="T4" fmla="*/ 907 w 964"/>
                <a:gd name="T5" fmla="*/ 652 h 822"/>
                <a:gd name="T6" fmla="*/ 964 w 964"/>
                <a:gd name="T7" fmla="*/ 511 h 822"/>
                <a:gd name="T8" fmla="*/ 964 w 964"/>
                <a:gd name="T9" fmla="*/ 341 h 822"/>
                <a:gd name="T10" fmla="*/ 907 w 964"/>
                <a:gd name="T11" fmla="*/ 284 h 822"/>
                <a:gd name="T12" fmla="*/ 879 w 964"/>
                <a:gd name="T13" fmla="*/ 312 h 822"/>
                <a:gd name="T14" fmla="*/ 794 w 964"/>
                <a:gd name="T15" fmla="*/ 284 h 822"/>
                <a:gd name="T16" fmla="*/ 680 w 964"/>
                <a:gd name="T17" fmla="*/ 227 h 822"/>
                <a:gd name="T18" fmla="*/ 680 w 964"/>
                <a:gd name="T19" fmla="*/ 199 h 822"/>
                <a:gd name="T20" fmla="*/ 652 w 964"/>
                <a:gd name="T21" fmla="*/ 114 h 822"/>
                <a:gd name="T22" fmla="*/ 567 w 964"/>
                <a:gd name="T23" fmla="*/ 85 h 822"/>
                <a:gd name="T24" fmla="*/ 567 w 964"/>
                <a:gd name="T25" fmla="*/ 0 h 822"/>
                <a:gd name="T26" fmla="*/ 454 w 964"/>
                <a:gd name="T27" fmla="*/ 85 h 822"/>
                <a:gd name="T28" fmla="*/ 425 w 964"/>
                <a:gd name="T29" fmla="*/ 312 h 822"/>
                <a:gd name="T30" fmla="*/ 198 w 964"/>
                <a:gd name="T31" fmla="*/ 397 h 822"/>
                <a:gd name="T32" fmla="*/ 170 w 964"/>
                <a:gd name="T33" fmla="*/ 454 h 822"/>
                <a:gd name="T34" fmla="*/ 85 w 964"/>
                <a:gd name="T35" fmla="*/ 482 h 822"/>
                <a:gd name="T36" fmla="*/ 57 w 964"/>
                <a:gd name="T37" fmla="*/ 567 h 822"/>
                <a:gd name="T38" fmla="*/ 113 w 964"/>
                <a:gd name="T39" fmla="*/ 624 h 822"/>
                <a:gd name="T40" fmla="*/ 57 w 964"/>
                <a:gd name="T41" fmla="*/ 681 h 822"/>
                <a:gd name="T42" fmla="*/ 57 w 964"/>
                <a:gd name="T43" fmla="*/ 737 h 822"/>
                <a:gd name="T44" fmla="*/ 0 w 964"/>
                <a:gd name="T45" fmla="*/ 766 h 822"/>
                <a:gd name="T46" fmla="*/ 85 w 964"/>
                <a:gd name="T47" fmla="*/ 794 h 822"/>
                <a:gd name="T48" fmla="*/ 113 w 964"/>
                <a:gd name="T49" fmla="*/ 766 h 822"/>
                <a:gd name="T50" fmla="*/ 198 w 964"/>
                <a:gd name="T51" fmla="*/ 794 h 822"/>
                <a:gd name="T52" fmla="*/ 255 w 964"/>
                <a:gd name="T53" fmla="*/ 737 h 822"/>
                <a:gd name="T54" fmla="*/ 454 w 964"/>
                <a:gd name="T55" fmla="*/ 737 h 822"/>
                <a:gd name="T56" fmla="*/ 510 w 964"/>
                <a:gd name="T57" fmla="*/ 681 h 822"/>
                <a:gd name="T58" fmla="*/ 567 w 964"/>
                <a:gd name="T59" fmla="*/ 652 h 822"/>
                <a:gd name="T60" fmla="*/ 624 w 964"/>
                <a:gd name="T61" fmla="*/ 596 h 822"/>
                <a:gd name="T62" fmla="*/ 680 w 964"/>
                <a:gd name="T63" fmla="*/ 624 h 822"/>
                <a:gd name="T64" fmla="*/ 737 w 964"/>
                <a:gd name="T65" fmla="*/ 766 h 822"/>
                <a:gd name="T66" fmla="*/ 765 w 964"/>
                <a:gd name="T67" fmla="*/ 794 h 822"/>
                <a:gd name="T68" fmla="*/ 822 w 964"/>
                <a:gd name="T69" fmla="*/ 766 h 822"/>
                <a:gd name="T70" fmla="*/ 964 w 964"/>
                <a:gd name="T7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22">
                  <a:moveTo>
                    <a:pt x="964" y="822"/>
                  </a:moveTo>
                  <a:lnTo>
                    <a:pt x="936" y="681"/>
                  </a:lnTo>
                  <a:lnTo>
                    <a:pt x="907" y="652"/>
                  </a:lnTo>
                  <a:lnTo>
                    <a:pt x="964" y="511"/>
                  </a:lnTo>
                  <a:lnTo>
                    <a:pt x="964" y="341"/>
                  </a:lnTo>
                  <a:lnTo>
                    <a:pt x="907" y="284"/>
                  </a:lnTo>
                  <a:lnTo>
                    <a:pt x="879" y="312"/>
                  </a:lnTo>
                  <a:lnTo>
                    <a:pt x="794" y="284"/>
                  </a:lnTo>
                  <a:lnTo>
                    <a:pt x="680" y="227"/>
                  </a:lnTo>
                  <a:lnTo>
                    <a:pt x="680" y="19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0"/>
                  </a:lnTo>
                  <a:lnTo>
                    <a:pt x="454" y="85"/>
                  </a:lnTo>
                  <a:lnTo>
                    <a:pt x="425" y="312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567"/>
                  </a:lnTo>
                  <a:lnTo>
                    <a:pt x="113" y="624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66"/>
                  </a:lnTo>
                  <a:lnTo>
                    <a:pt x="85" y="794"/>
                  </a:lnTo>
                  <a:lnTo>
                    <a:pt x="113" y="766"/>
                  </a:lnTo>
                  <a:lnTo>
                    <a:pt x="198" y="794"/>
                  </a:lnTo>
                  <a:lnTo>
                    <a:pt x="255" y="737"/>
                  </a:lnTo>
                  <a:lnTo>
                    <a:pt x="454" y="737"/>
                  </a:lnTo>
                  <a:lnTo>
                    <a:pt x="510" y="681"/>
                  </a:lnTo>
                  <a:lnTo>
                    <a:pt x="567" y="652"/>
                  </a:lnTo>
                  <a:lnTo>
                    <a:pt x="624" y="596"/>
                  </a:lnTo>
                  <a:lnTo>
                    <a:pt x="680" y="624"/>
                  </a:lnTo>
                  <a:lnTo>
                    <a:pt x="737" y="766"/>
                  </a:lnTo>
                  <a:lnTo>
                    <a:pt x="765" y="794"/>
                  </a:lnTo>
                  <a:lnTo>
                    <a:pt x="822" y="766"/>
                  </a:lnTo>
                  <a:lnTo>
                    <a:pt x="964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024" y="1622"/>
              <a:ext cx="992" cy="907"/>
            </a:xfrm>
            <a:custGeom>
              <a:avLst/>
              <a:gdLst>
                <a:gd name="T0" fmla="*/ 709 w 992"/>
                <a:gd name="T1" fmla="*/ 907 h 907"/>
                <a:gd name="T2" fmla="*/ 652 w 992"/>
                <a:gd name="T3" fmla="*/ 851 h 907"/>
                <a:gd name="T4" fmla="*/ 539 w 992"/>
                <a:gd name="T5" fmla="*/ 907 h 907"/>
                <a:gd name="T6" fmla="*/ 510 w 992"/>
                <a:gd name="T7" fmla="*/ 851 h 907"/>
                <a:gd name="T8" fmla="*/ 397 w 992"/>
                <a:gd name="T9" fmla="*/ 907 h 907"/>
                <a:gd name="T10" fmla="*/ 369 w 992"/>
                <a:gd name="T11" fmla="*/ 766 h 907"/>
                <a:gd name="T12" fmla="*/ 340 w 992"/>
                <a:gd name="T13" fmla="*/ 737 h 907"/>
                <a:gd name="T14" fmla="*/ 397 w 992"/>
                <a:gd name="T15" fmla="*/ 596 h 907"/>
                <a:gd name="T16" fmla="*/ 397 w 992"/>
                <a:gd name="T17" fmla="*/ 426 h 907"/>
                <a:gd name="T18" fmla="*/ 340 w 992"/>
                <a:gd name="T19" fmla="*/ 369 h 907"/>
                <a:gd name="T20" fmla="*/ 312 w 992"/>
                <a:gd name="T21" fmla="*/ 397 h 907"/>
                <a:gd name="T22" fmla="*/ 227 w 992"/>
                <a:gd name="T23" fmla="*/ 369 h 907"/>
                <a:gd name="T24" fmla="*/ 113 w 992"/>
                <a:gd name="T25" fmla="*/ 312 h 907"/>
                <a:gd name="T26" fmla="*/ 113 w 992"/>
                <a:gd name="T27" fmla="*/ 284 h 907"/>
                <a:gd name="T28" fmla="*/ 85 w 992"/>
                <a:gd name="T29" fmla="*/ 199 h 907"/>
                <a:gd name="T30" fmla="*/ 0 w 992"/>
                <a:gd name="T31" fmla="*/ 170 h 907"/>
                <a:gd name="T32" fmla="*/ 0 w 992"/>
                <a:gd name="T33" fmla="*/ 85 h 907"/>
                <a:gd name="T34" fmla="*/ 57 w 992"/>
                <a:gd name="T35" fmla="*/ 0 h 907"/>
                <a:gd name="T36" fmla="*/ 170 w 992"/>
                <a:gd name="T37" fmla="*/ 0 h 907"/>
                <a:gd name="T38" fmla="*/ 312 w 992"/>
                <a:gd name="T39" fmla="*/ 85 h 907"/>
                <a:gd name="T40" fmla="*/ 340 w 992"/>
                <a:gd name="T41" fmla="*/ 142 h 907"/>
                <a:gd name="T42" fmla="*/ 482 w 992"/>
                <a:gd name="T43" fmla="*/ 199 h 907"/>
                <a:gd name="T44" fmla="*/ 482 w 992"/>
                <a:gd name="T45" fmla="*/ 255 h 907"/>
                <a:gd name="T46" fmla="*/ 652 w 992"/>
                <a:gd name="T47" fmla="*/ 340 h 907"/>
                <a:gd name="T48" fmla="*/ 737 w 992"/>
                <a:gd name="T49" fmla="*/ 340 h 907"/>
                <a:gd name="T50" fmla="*/ 737 w 992"/>
                <a:gd name="T51" fmla="*/ 369 h 907"/>
                <a:gd name="T52" fmla="*/ 765 w 992"/>
                <a:gd name="T53" fmla="*/ 369 h 907"/>
                <a:gd name="T54" fmla="*/ 879 w 992"/>
                <a:gd name="T55" fmla="*/ 397 h 907"/>
                <a:gd name="T56" fmla="*/ 992 w 992"/>
                <a:gd name="T57" fmla="*/ 426 h 907"/>
                <a:gd name="T58" fmla="*/ 964 w 992"/>
                <a:gd name="T59" fmla="*/ 539 h 907"/>
                <a:gd name="T60" fmla="*/ 709 w 992"/>
                <a:gd name="T6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92" h="907">
                  <a:moveTo>
                    <a:pt x="709" y="907"/>
                  </a:moveTo>
                  <a:lnTo>
                    <a:pt x="652" y="851"/>
                  </a:lnTo>
                  <a:lnTo>
                    <a:pt x="539" y="907"/>
                  </a:lnTo>
                  <a:lnTo>
                    <a:pt x="510" y="851"/>
                  </a:lnTo>
                  <a:lnTo>
                    <a:pt x="397" y="907"/>
                  </a:lnTo>
                  <a:lnTo>
                    <a:pt x="369" y="766"/>
                  </a:lnTo>
                  <a:lnTo>
                    <a:pt x="340" y="737"/>
                  </a:lnTo>
                  <a:lnTo>
                    <a:pt x="397" y="596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227" y="369"/>
                  </a:lnTo>
                  <a:lnTo>
                    <a:pt x="113" y="312"/>
                  </a:lnTo>
                  <a:lnTo>
                    <a:pt x="113" y="284"/>
                  </a:lnTo>
                  <a:lnTo>
                    <a:pt x="85" y="199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312" y="85"/>
                  </a:lnTo>
                  <a:lnTo>
                    <a:pt x="340" y="142"/>
                  </a:lnTo>
                  <a:lnTo>
                    <a:pt x="482" y="199"/>
                  </a:lnTo>
                  <a:lnTo>
                    <a:pt x="482" y="255"/>
                  </a:lnTo>
                  <a:lnTo>
                    <a:pt x="652" y="340"/>
                  </a:lnTo>
                  <a:lnTo>
                    <a:pt x="737" y="340"/>
                  </a:lnTo>
                  <a:lnTo>
                    <a:pt x="737" y="369"/>
                  </a:lnTo>
                  <a:lnTo>
                    <a:pt x="765" y="369"/>
                  </a:lnTo>
                  <a:lnTo>
                    <a:pt x="879" y="397"/>
                  </a:lnTo>
                  <a:lnTo>
                    <a:pt x="992" y="426"/>
                  </a:lnTo>
                  <a:lnTo>
                    <a:pt x="964" y="539"/>
                  </a:lnTo>
                  <a:lnTo>
                    <a:pt x="709" y="9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3081" y="1197"/>
              <a:ext cx="1077" cy="851"/>
            </a:xfrm>
            <a:custGeom>
              <a:avLst/>
              <a:gdLst>
                <a:gd name="T0" fmla="*/ 935 w 1077"/>
                <a:gd name="T1" fmla="*/ 851 h 851"/>
                <a:gd name="T2" fmla="*/ 708 w 1077"/>
                <a:gd name="T3" fmla="*/ 794 h 851"/>
                <a:gd name="T4" fmla="*/ 680 w 1077"/>
                <a:gd name="T5" fmla="*/ 794 h 851"/>
                <a:gd name="T6" fmla="*/ 680 w 1077"/>
                <a:gd name="T7" fmla="*/ 765 h 851"/>
                <a:gd name="T8" fmla="*/ 595 w 1077"/>
                <a:gd name="T9" fmla="*/ 765 h 851"/>
                <a:gd name="T10" fmla="*/ 425 w 1077"/>
                <a:gd name="T11" fmla="*/ 680 h 851"/>
                <a:gd name="T12" fmla="*/ 425 w 1077"/>
                <a:gd name="T13" fmla="*/ 624 h 851"/>
                <a:gd name="T14" fmla="*/ 283 w 1077"/>
                <a:gd name="T15" fmla="*/ 567 h 851"/>
                <a:gd name="T16" fmla="*/ 255 w 1077"/>
                <a:gd name="T17" fmla="*/ 510 h 851"/>
                <a:gd name="T18" fmla="*/ 113 w 1077"/>
                <a:gd name="T19" fmla="*/ 425 h 851"/>
                <a:gd name="T20" fmla="*/ 0 w 1077"/>
                <a:gd name="T21" fmla="*/ 425 h 851"/>
                <a:gd name="T22" fmla="*/ 28 w 1077"/>
                <a:gd name="T23" fmla="*/ 340 h 851"/>
                <a:gd name="T24" fmla="*/ 141 w 1077"/>
                <a:gd name="T25" fmla="*/ 340 h 851"/>
                <a:gd name="T26" fmla="*/ 198 w 1077"/>
                <a:gd name="T27" fmla="*/ 397 h 851"/>
                <a:gd name="T28" fmla="*/ 397 w 1077"/>
                <a:gd name="T29" fmla="*/ 369 h 851"/>
                <a:gd name="T30" fmla="*/ 453 w 1077"/>
                <a:gd name="T31" fmla="*/ 340 h 851"/>
                <a:gd name="T32" fmla="*/ 538 w 1077"/>
                <a:gd name="T33" fmla="*/ 340 h 851"/>
                <a:gd name="T34" fmla="*/ 482 w 1077"/>
                <a:gd name="T35" fmla="*/ 255 h 851"/>
                <a:gd name="T36" fmla="*/ 567 w 1077"/>
                <a:gd name="T37" fmla="*/ 255 h 851"/>
                <a:gd name="T38" fmla="*/ 595 w 1077"/>
                <a:gd name="T39" fmla="*/ 227 h 851"/>
                <a:gd name="T40" fmla="*/ 595 w 1077"/>
                <a:gd name="T41" fmla="*/ 170 h 851"/>
                <a:gd name="T42" fmla="*/ 482 w 1077"/>
                <a:gd name="T43" fmla="*/ 142 h 851"/>
                <a:gd name="T44" fmla="*/ 538 w 1077"/>
                <a:gd name="T45" fmla="*/ 57 h 851"/>
                <a:gd name="T46" fmla="*/ 538 w 1077"/>
                <a:gd name="T47" fmla="*/ 0 h 851"/>
                <a:gd name="T48" fmla="*/ 623 w 1077"/>
                <a:gd name="T49" fmla="*/ 0 h 851"/>
                <a:gd name="T50" fmla="*/ 652 w 1077"/>
                <a:gd name="T51" fmla="*/ 57 h 851"/>
                <a:gd name="T52" fmla="*/ 765 w 1077"/>
                <a:gd name="T53" fmla="*/ 85 h 851"/>
                <a:gd name="T54" fmla="*/ 879 w 1077"/>
                <a:gd name="T55" fmla="*/ 85 h 851"/>
                <a:gd name="T56" fmla="*/ 935 w 1077"/>
                <a:gd name="T57" fmla="*/ 113 h 851"/>
                <a:gd name="T58" fmla="*/ 964 w 1077"/>
                <a:gd name="T59" fmla="*/ 198 h 851"/>
                <a:gd name="T60" fmla="*/ 1020 w 1077"/>
                <a:gd name="T61" fmla="*/ 198 h 851"/>
                <a:gd name="T62" fmla="*/ 992 w 1077"/>
                <a:gd name="T63" fmla="*/ 255 h 851"/>
                <a:gd name="T64" fmla="*/ 1049 w 1077"/>
                <a:gd name="T65" fmla="*/ 284 h 851"/>
                <a:gd name="T66" fmla="*/ 1077 w 1077"/>
                <a:gd name="T67" fmla="*/ 255 h 851"/>
                <a:gd name="T68" fmla="*/ 1077 w 1077"/>
                <a:gd name="T69" fmla="*/ 312 h 851"/>
                <a:gd name="T70" fmla="*/ 1049 w 1077"/>
                <a:gd name="T71" fmla="*/ 397 h 851"/>
                <a:gd name="T72" fmla="*/ 1077 w 1077"/>
                <a:gd name="T73" fmla="*/ 425 h 851"/>
                <a:gd name="T74" fmla="*/ 1049 w 1077"/>
                <a:gd name="T75" fmla="*/ 482 h 851"/>
                <a:gd name="T76" fmla="*/ 992 w 1077"/>
                <a:gd name="T77" fmla="*/ 482 h 851"/>
                <a:gd name="T78" fmla="*/ 907 w 1077"/>
                <a:gd name="T79" fmla="*/ 595 h 851"/>
                <a:gd name="T80" fmla="*/ 907 w 1077"/>
                <a:gd name="T81" fmla="*/ 652 h 851"/>
                <a:gd name="T82" fmla="*/ 964 w 1077"/>
                <a:gd name="T83" fmla="*/ 595 h 851"/>
                <a:gd name="T84" fmla="*/ 1077 w 1077"/>
                <a:gd name="T85" fmla="*/ 624 h 851"/>
                <a:gd name="T86" fmla="*/ 1049 w 1077"/>
                <a:gd name="T87" fmla="*/ 680 h 851"/>
                <a:gd name="T88" fmla="*/ 964 w 1077"/>
                <a:gd name="T89" fmla="*/ 680 h 851"/>
                <a:gd name="T90" fmla="*/ 964 w 1077"/>
                <a:gd name="T91" fmla="*/ 794 h 851"/>
                <a:gd name="T92" fmla="*/ 935 w 1077"/>
                <a:gd name="T93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851">
                  <a:moveTo>
                    <a:pt x="935" y="851"/>
                  </a:moveTo>
                  <a:lnTo>
                    <a:pt x="708" y="794"/>
                  </a:lnTo>
                  <a:lnTo>
                    <a:pt x="680" y="794"/>
                  </a:lnTo>
                  <a:lnTo>
                    <a:pt x="680" y="765"/>
                  </a:lnTo>
                  <a:lnTo>
                    <a:pt x="595" y="765"/>
                  </a:lnTo>
                  <a:lnTo>
                    <a:pt x="425" y="680"/>
                  </a:lnTo>
                  <a:lnTo>
                    <a:pt x="425" y="624"/>
                  </a:lnTo>
                  <a:lnTo>
                    <a:pt x="283" y="567"/>
                  </a:lnTo>
                  <a:lnTo>
                    <a:pt x="255" y="510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28" y="340"/>
                  </a:lnTo>
                  <a:lnTo>
                    <a:pt x="141" y="340"/>
                  </a:lnTo>
                  <a:lnTo>
                    <a:pt x="198" y="397"/>
                  </a:lnTo>
                  <a:lnTo>
                    <a:pt x="397" y="369"/>
                  </a:lnTo>
                  <a:lnTo>
                    <a:pt x="453" y="340"/>
                  </a:lnTo>
                  <a:lnTo>
                    <a:pt x="538" y="340"/>
                  </a:lnTo>
                  <a:lnTo>
                    <a:pt x="482" y="255"/>
                  </a:lnTo>
                  <a:lnTo>
                    <a:pt x="567" y="255"/>
                  </a:lnTo>
                  <a:lnTo>
                    <a:pt x="595" y="227"/>
                  </a:lnTo>
                  <a:lnTo>
                    <a:pt x="595" y="170"/>
                  </a:lnTo>
                  <a:lnTo>
                    <a:pt x="482" y="142"/>
                  </a:lnTo>
                  <a:lnTo>
                    <a:pt x="538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879" y="85"/>
                  </a:lnTo>
                  <a:lnTo>
                    <a:pt x="935" y="113"/>
                  </a:lnTo>
                  <a:lnTo>
                    <a:pt x="964" y="198"/>
                  </a:lnTo>
                  <a:lnTo>
                    <a:pt x="1020" y="198"/>
                  </a:lnTo>
                  <a:lnTo>
                    <a:pt x="992" y="25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1049" y="397"/>
                  </a:lnTo>
                  <a:lnTo>
                    <a:pt x="1077" y="425"/>
                  </a:lnTo>
                  <a:lnTo>
                    <a:pt x="1049" y="482"/>
                  </a:lnTo>
                  <a:lnTo>
                    <a:pt x="992" y="482"/>
                  </a:lnTo>
                  <a:lnTo>
                    <a:pt x="907" y="59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1077" y="624"/>
                  </a:lnTo>
                  <a:lnTo>
                    <a:pt x="1049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935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4016" y="1282"/>
              <a:ext cx="170" cy="113"/>
            </a:xfrm>
            <a:custGeom>
              <a:avLst/>
              <a:gdLst>
                <a:gd name="T0" fmla="*/ 0 w 170"/>
                <a:gd name="T1" fmla="*/ 28 h 113"/>
                <a:gd name="T2" fmla="*/ 29 w 170"/>
                <a:gd name="T3" fmla="*/ 113 h 113"/>
                <a:gd name="T4" fmla="*/ 85 w 170"/>
                <a:gd name="T5" fmla="*/ 113 h 113"/>
                <a:gd name="T6" fmla="*/ 142 w 170"/>
                <a:gd name="T7" fmla="*/ 113 h 113"/>
                <a:gd name="T8" fmla="*/ 170 w 170"/>
                <a:gd name="T9" fmla="*/ 57 h 113"/>
                <a:gd name="T10" fmla="*/ 170 w 170"/>
                <a:gd name="T11" fmla="*/ 28 h 113"/>
                <a:gd name="T12" fmla="*/ 114 w 170"/>
                <a:gd name="T13" fmla="*/ 0 h 113"/>
                <a:gd name="T14" fmla="*/ 85 w 170"/>
                <a:gd name="T15" fmla="*/ 28 h 113"/>
                <a:gd name="T16" fmla="*/ 29 w 170"/>
                <a:gd name="T17" fmla="*/ 28 h 113"/>
                <a:gd name="T18" fmla="*/ 0 w 170"/>
                <a:gd name="T1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0" y="28"/>
                  </a:moveTo>
                  <a:lnTo>
                    <a:pt x="29" y="113"/>
                  </a:lnTo>
                  <a:lnTo>
                    <a:pt x="85" y="113"/>
                  </a:lnTo>
                  <a:lnTo>
                    <a:pt x="142" y="113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4073" y="1339"/>
              <a:ext cx="227" cy="198"/>
            </a:xfrm>
            <a:custGeom>
              <a:avLst/>
              <a:gdLst>
                <a:gd name="T0" fmla="*/ 85 w 227"/>
                <a:gd name="T1" fmla="*/ 170 h 198"/>
                <a:gd name="T2" fmla="*/ 85 w 227"/>
                <a:gd name="T3" fmla="*/ 113 h 198"/>
                <a:gd name="T4" fmla="*/ 57 w 227"/>
                <a:gd name="T5" fmla="*/ 142 h 198"/>
                <a:gd name="T6" fmla="*/ 0 w 227"/>
                <a:gd name="T7" fmla="*/ 113 h 198"/>
                <a:gd name="T8" fmla="*/ 28 w 227"/>
                <a:gd name="T9" fmla="*/ 56 h 198"/>
                <a:gd name="T10" fmla="*/ 85 w 227"/>
                <a:gd name="T11" fmla="*/ 56 h 198"/>
                <a:gd name="T12" fmla="*/ 113 w 227"/>
                <a:gd name="T13" fmla="*/ 0 h 198"/>
                <a:gd name="T14" fmla="*/ 198 w 227"/>
                <a:gd name="T15" fmla="*/ 85 h 198"/>
                <a:gd name="T16" fmla="*/ 227 w 227"/>
                <a:gd name="T17" fmla="*/ 170 h 198"/>
                <a:gd name="T18" fmla="*/ 142 w 227"/>
                <a:gd name="T19" fmla="*/ 198 h 198"/>
                <a:gd name="T20" fmla="*/ 113 w 227"/>
                <a:gd name="T21" fmla="*/ 142 h 198"/>
                <a:gd name="T22" fmla="*/ 85 w 227"/>
                <a:gd name="T23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98">
                  <a:moveTo>
                    <a:pt x="85" y="170"/>
                  </a:moveTo>
                  <a:lnTo>
                    <a:pt x="85" y="113"/>
                  </a:lnTo>
                  <a:lnTo>
                    <a:pt x="57" y="142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85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13" y="142"/>
                  </a:lnTo>
                  <a:lnTo>
                    <a:pt x="85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081" y="1055"/>
              <a:ext cx="595" cy="539"/>
            </a:xfrm>
            <a:custGeom>
              <a:avLst/>
              <a:gdLst>
                <a:gd name="T0" fmla="*/ 28 w 595"/>
                <a:gd name="T1" fmla="*/ 482 h 539"/>
                <a:gd name="T2" fmla="*/ 141 w 595"/>
                <a:gd name="T3" fmla="*/ 482 h 539"/>
                <a:gd name="T4" fmla="*/ 198 w 595"/>
                <a:gd name="T5" fmla="*/ 539 h 539"/>
                <a:gd name="T6" fmla="*/ 397 w 595"/>
                <a:gd name="T7" fmla="*/ 511 h 539"/>
                <a:gd name="T8" fmla="*/ 453 w 595"/>
                <a:gd name="T9" fmla="*/ 482 h 539"/>
                <a:gd name="T10" fmla="*/ 538 w 595"/>
                <a:gd name="T11" fmla="*/ 482 h 539"/>
                <a:gd name="T12" fmla="*/ 482 w 595"/>
                <a:gd name="T13" fmla="*/ 397 h 539"/>
                <a:gd name="T14" fmla="*/ 567 w 595"/>
                <a:gd name="T15" fmla="*/ 397 h 539"/>
                <a:gd name="T16" fmla="*/ 595 w 595"/>
                <a:gd name="T17" fmla="*/ 369 h 539"/>
                <a:gd name="T18" fmla="*/ 595 w 595"/>
                <a:gd name="T19" fmla="*/ 312 h 539"/>
                <a:gd name="T20" fmla="*/ 482 w 595"/>
                <a:gd name="T21" fmla="*/ 284 h 539"/>
                <a:gd name="T22" fmla="*/ 538 w 595"/>
                <a:gd name="T23" fmla="*/ 199 h 539"/>
                <a:gd name="T24" fmla="*/ 538 w 595"/>
                <a:gd name="T25" fmla="*/ 142 h 539"/>
                <a:gd name="T26" fmla="*/ 482 w 595"/>
                <a:gd name="T27" fmla="*/ 114 h 539"/>
                <a:gd name="T28" fmla="*/ 482 w 595"/>
                <a:gd name="T29" fmla="*/ 85 h 539"/>
                <a:gd name="T30" fmla="*/ 425 w 595"/>
                <a:gd name="T31" fmla="*/ 29 h 539"/>
                <a:gd name="T32" fmla="*/ 283 w 595"/>
                <a:gd name="T33" fmla="*/ 0 h 539"/>
                <a:gd name="T34" fmla="*/ 198 w 595"/>
                <a:gd name="T35" fmla="*/ 29 h 539"/>
                <a:gd name="T36" fmla="*/ 170 w 595"/>
                <a:gd name="T37" fmla="*/ 57 h 539"/>
                <a:gd name="T38" fmla="*/ 113 w 595"/>
                <a:gd name="T39" fmla="*/ 29 h 539"/>
                <a:gd name="T40" fmla="*/ 85 w 595"/>
                <a:gd name="T41" fmla="*/ 57 h 539"/>
                <a:gd name="T42" fmla="*/ 113 w 595"/>
                <a:gd name="T43" fmla="*/ 142 h 539"/>
                <a:gd name="T44" fmla="*/ 0 w 595"/>
                <a:gd name="T45" fmla="*/ 255 h 539"/>
                <a:gd name="T46" fmla="*/ 28 w 595"/>
                <a:gd name="T47" fmla="*/ 369 h 539"/>
                <a:gd name="T48" fmla="*/ 28 w 595"/>
                <a:gd name="T49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539">
                  <a:moveTo>
                    <a:pt x="28" y="482"/>
                  </a:moveTo>
                  <a:lnTo>
                    <a:pt x="141" y="482"/>
                  </a:lnTo>
                  <a:lnTo>
                    <a:pt x="198" y="539"/>
                  </a:lnTo>
                  <a:lnTo>
                    <a:pt x="397" y="511"/>
                  </a:lnTo>
                  <a:lnTo>
                    <a:pt x="453" y="482"/>
                  </a:lnTo>
                  <a:lnTo>
                    <a:pt x="538" y="482"/>
                  </a:lnTo>
                  <a:lnTo>
                    <a:pt x="482" y="397"/>
                  </a:lnTo>
                  <a:lnTo>
                    <a:pt x="567" y="397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482" y="284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482" y="114"/>
                  </a:lnTo>
                  <a:lnTo>
                    <a:pt x="482" y="85"/>
                  </a:lnTo>
                  <a:lnTo>
                    <a:pt x="425" y="29"/>
                  </a:lnTo>
                  <a:lnTo>
                    <a:pt x="283" y="0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113" y="29"/>
                  </a:lnTo>
                  <a:lnTo>
                    <a:pt x="85" y="57"/>
                  </a:lnTo>
                  <a:lnTo>
                    <a:pt x="113" y="142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28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733" y="630"/>
              <a:ext cx="708" cy="794"/>
            </a:xfrm>
            <a:custGeom>
              <a:avLst/>
              <a:gdLst>
                <a:gd name="T0" fmla="*/ 113 w 708"/>
                <a:gd name="T1" fmla="*/ 652 h 794"/>
                <a:gd name="T2" fmla="*/ 170 w 708"/>
                <a:gd name="T3" fmla="*/ 595 h 794"/>
                <a:gd name="T4" fmla="*/ 141 w 708"/>
                <a:gd name="T5" fmla="*/ 567 h 794"/>
                <a:gd name="T6" fmla="*/ 170 w 708"/>
                <a:gd name="T7" fmla="*/ 539 h 794"/>
                <a:gd name="T8" fmla="*/ 141 w 708"/>
                <a:gd name="T9" fmla="*/ 482 h 794"/>
                <a:gd name="T10" fmla="*/ 170 w 708"/>
                <a:gd name="T11" fmla="*/ 482 h 794"/>
                <a:gd name="T12" fmla="*/ 198 w 708"/>
                <a:gd name="T13" fmla="*/ 425 h 794"/>
                <a:gd name="T14" fmla="*/ 141 w 708"/>
                <a:gd name="T15" fmla="*/ 397 h 794"/>
                <a:gd name="T16" fmla="*/ 141 w 708"/>
                <a:gd name="T17" fmla="*/ 340 h 794"/>
                <a:gd name="T18" fmla="*/ 113 w 708"/>
                <a:gd name="T19" fmla="*/ 312 h 794"/>
                <a:gd name="T20" fmla="*/ 56 w 708"/>
                <a:gd name="T21" fmla="*/ 255 h 794"/>
                <a:gd name="T22" fmla="*/ 0 w 708"/>
                <a:gd name="T23" fmla="*/ 170 h 794"/>
                <a:gd name="T24" fmla="*/ 28 w 708"/>
                <a:gd name="T25" fmla="*/ 85 h 794"/>
                <a:gd name="T26" fmla="*/ 0 w 708"/>
                <a:gd name="T27" fmla="*/ 28 h 794"/>
                <a:gd name="T28" fmla="*/ 113 w 708"/>
                <a:gd name="T29" fmla="*/ 0 h 794"/>
                <a:gd name="T30" fmla="*/ 170 w 708"/>
                <a:gd name="T31" fmla="*/ 113 h 794"/>
                <a:gd name="T32" fmla="*/ 283 w 708"/>
                <a:gd name="T33" fmla="*/ 142 h 794"/>
                <a:gd name="T34" fmla="*/ 312 w 708"/>
                <a:gd name="T35" fmla="*/ 85 h 794"/>
                <a:gd name="T36" fmla="*/ 368 w 708"/>
                <a:gd name="T37" fmla="*/ 113 h 794"/>
                <a:gd name="T38" fmla="*/ 425 w 708"/>
                <a:gd name="T39" fmla="*/ 227 h 794"/>
                <a:gd name="T40" fmla="*/ 538 w 708"/>
                <a:gd name="T41" fmla="*/ 284 h 794"/>
                <a:gd name="T42" fmla="*/ 623 w 708"/>
                <a:gd name="T43" fmla="*/ 397 h 794"/>
                <a:gd name="T44" fmla="*/ 623 w 708"/>
                <a:gd name="T45" fmla="*/ 567 h 794"/>
                <a:gd name="T46" fmla="*/ 708 w 708"/>
                <a:gd name="T47" fmla="*/ 709 h 794"/>
                <a:gd name="T48" fmla="*/ 708 w 708"/>
                <a:gd name="T49" fmla="*/ 765 h 794"/>
                <a:gd name="T50" fmla="*/ 652 w 708"/>
                <a:gd name="T51" fmla="*/ 794 h 794"/>
                <a:gd name="T52" fmla="*/ 623 w 708"/>
                <a:gd name="T53" fmla="*/ 737 h 794"/>
                <a:gd name="T54" fmla="*/ 538 w 708"/>
                <a:gd name="T55" fmla="*/ 794 h 794"/>
                <a:gd name="T56" fmla="*/ 453 w 708"/>
                <a:gd name="T57" fmla="*/ 709 h 794"/>
                <a:gd name="T58" fmla="*/ 453 w 708"/>
                <a:gd name="T59" fmla="*/ 680 h 794"/>
                <a:gd name="T60" fmla="*/ 397 w 708"/>
                <a:gd name="T61" fmla="*/ 652 h 794"/>
                <a:gd name="T62" fmla="*/ 368 w 708"/>
                <a:gd name="T63" fmla="*/ 680 h 794"/>
                <a:gd name="T64" fmla="*/ 283 w 708"/>
                <a:gd name="T65" fmla="*/ 680 h 794"/>
                <a:gd name="T66" fmla="*/ 227 w 708"/>
                <a:gd name="T67" fmla="*/ 652 h 794"/>
                <a:gd name="T68" fmla="*/ 113 w 708"/>
                <a:gd name="T69" fmla="*/ 65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94">
                  <a:moveTo>
                    <a:pt x="113" y="652"/>
                  </a:moveTo>
                  <a:lnTo>
                    <a:pt x="170" y="595"/>
                  </a:lnTo>
                  <a:lnTo>
                    <a:pt x="141" y="56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41" y="340"/>
                  </a:lnTo>
                  <a:lnTo>
                    <a:pt x="113" y="312"/>
                  </a:lnTo>
                  <a:lnTo>
                    <a:pt x="56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113"/>
                  </a:lnTo>
                  <a:lnTo>
                    <a:pt x="425" y="227"/>
                  </a:lnTo>
                  <a:lnTo>
                    <a:pt x="538" y="284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708" y="709"/>
                  </a:lnTo>
                  <a:lnTo>
                    <a:pt x="708" y="765"/>
                  </a:lnTo>
                  <a:lnTo>
                    <a:pt x="652" y="794"/>
                  </a:lnTo>
                  <a:lnTo>
                    <a:pt x="623" y="737"/>
                  </a:lnTo>
                  <a:lnTo>
                    <a:pt x="538" y="794"/>
                  </a:lnTo>
                  <a:lnTo>
                    <a:pt x="453" y="709"/>
                  </a:lnTo>
                  <a:lnTo>
                    <a:pt x="453" y="680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113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4356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85 w 227"/>
                <a:gd name="T5" fmla="*/ 312 h 397"/>
                <a:gd name="T6" fmla="*/ 114 w 227"/>
                <a:gd name="T7" fmla="*/ 312 h 397"/>
                <a:gd name="T8" fmla="*/ 171 w 227"/>
                <a:gd name="T9" fmla="*/ 397 h 397"/>
                <a:gd name="T10" fmla="*/ 227 w 227"/>
                <a:gd name="T11" fmla="*/ 397 h 397"/>
                <a:gd name="T12" fmla="*/ 85 w 227"/>
                <a:gd name="T13" fmla="*/ 85 h 397"/>
                <a:gd name="T14" fmla="*/ 0 w 227"/>
                <a:gd name="T1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85" y="312"/>
                  </a:lnTo>
                  <a:lnTo>
                    <a:pt x="114" y="312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3704" y="970"/>
              <a:ext cx="227" cy="312"/>
            </a:xfrm>
            <a:custGeom>
              <a:avLst/>
              <a:gdLst>
                <a:gd name="T0" fmla="*/ 170 w 227"/>
                <a:gd name="T1" fmla="*/ 0 h 312"/>
                <a:gd name="T2" fmla="*/ 114 w 227"/>
                <a:gd name="T3" fmla="*/ 0 h 312"/>
                <a:gd name="T4" fmla="*/ 29 w 227"/>
                <a:gd name="T5" fmla="*/ 114 h 312"/>
                <a:gd name="T6" fmla="*/ 0 w 227"/>
                <a:gd name="T7" fmla="*/ 142 h 312"/>
                <a:gd name="T8" fmla="*/ 0 w 227"/>
                <a:gd name="T9" fmla="*/ 227 h 312"/>
                <a:gd name="T10" fmla="*/ 29 w 227"/>
                <a:gd name="T11" fmla="*/ 284 h 312"/>
                <a:gd name="T12" fmla="*/ 142 w 227"/>
                <a:gd name="T13" fmla="*/ 312 h 312"/>
                <a:gd name="T14" fmla="*/ 199 w 227"/>
                <a:gd name="T15" fmla="*/ 255 h 312"/>
                <a:gd name="T16" fmla="*/ 170 w 227"/>
                <a:gd name="T17" fmla="*/ 227 h 312"/>
                <a:gd name="T18" fmla="*/ 199 w 227"/>
                <a:gd name="T19" fmla="*/ 199 h 312"/>
                <a:gd name="T20" fmla="*/ 170 w 227"/>
                <a:gd name="T21" fmla="*/ 142 h 312"/>
                <a:gd name="T22" fmla="*/ 199 w 227"/>
                <a:gd name="T23" fmla="*/ 142 h 312"/>
                <a:gd name="T24" fmla="*/ 227 w 227"/>
                <a:gd name="T25" fmla="*/ 85 h 312"/>
                <a:gd name="T26" fmla="*/ 170 w 227"/>
                <a:gd name="T27" fmla="*/ 57 h 312"/>
                <a:gd name="T28" fmla="*/ 170 w 227"/>
                <a:gd name="T2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12">
                  <a:moveTo>
                    <a:pt x="170" y="0"/>
                  </a:moveTo>
                  <a:lnTo>
                    <a:pt x="114" y="0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142" y="312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42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052" y="233"/>
              <a:ext cx="822" cy="964"/>
            </a:xfrm>
            <a:custGeom>
              <a:avLst/>
              <a:gdLst>
                <a:gd name="T0" fmla="*/ 142 w 822"/>
                <a:gd name="T1" fmla="*/ 851 h 964"/>
                <a:gd name="T2" fmla="*/ 199 w 822"/>
                <a:gd name="T3" fmla="*/ 879 h 964"/>
                <a:gd name="T4" fmla="*/ 227 w 822"/>
                <a:gd name="T5" fmla="*/ 851 h 964"/>
                <a:gd name="T6" fmla="*/ 312 w 822"/>
                <a:gd name="T7" fmla="*/ 822 h 964"/>
                <a:gd name="T8" fmla="*/ 454 w 822"/>
                <a:gd name="T9" fmla="*/ 851 h 964"/>
                <a:gd name="T10" fmla="*/ 511 w 822"/>
                <a:gd name="T11" fmla="*/ 907 h 964"/>
                <a:gd name="T12" fmla="*/ 511 w 822"/>
                <a:gd name="T13" fmla="*/ 936 h 964"/>
                <a:gd name="T14" fmla="*/ 567 w 822"/>
                <a:gd name="T15" fmla="*/ 964 h 964"/>
                <a:gd name="T16" fmla="*/ 652 w 822"/>
                <a:gd name="T17" fmla="*/ 964 h 964"/>
                <a:gd name="T18" fmla="*/ 652 w 822"/>
                <a:gd name="T19" fmla="*/ 879 h 964"/>
                <a:gd name="T20" fmla="*/ 766 w 822"/>
                <a:gd name="T21" fmla="*/ 737 h 964"/>
                <a:gd name="T22" fmla="*/ 822 w 822"/>
                <a:gd name="T23" fmla="*/ 737 h 964"/>
                <a:gd name="T24" fmla="*/ 737 w 822"/>
                <a:gd name="T25" fmla="*/ 652 h 964"/>
                <a:gd name="T26" fmla="*/ 681 w 822"/>
                <a:gd name="T27" fmla="*/ 567 h 964"/>
                <a:gd name="T28" fmla="*/ 709 w 822"/>
                <a:gd name="T29" fmla="*/ 482 h 964"/>
                <a:gd name="T30" fmla="*/ 681 w 822"/>
                <a:gd name="T31" fmla="*/ 425 h 964"/>
                <a:gd name="T32" fmla="*/ 794 w 822"/>
                <a:gd name="T33" fmla="*/ 397 h 964"/>
                <a:gd name="T34" fmla="*/ 737 w 822"/>
                <a:gd name="T35" fmla="*/ 312 h 964"/>
                <a:gd name="T36" fmla="*/ 624 w 822"/>
                <a:gd name="T37" fmla="*/ 255 h 964"/>
                <a:gd name="T38" fmla="*/ 624 w 822"/>
                <a:gd name="T39" fmla="*/ 199 h 964"/>
                <a:gd name="T40" fmla="*/ 596 w 822"/>
                <a:gd name="T41" fmla="*/ 199 h 964"/>
                <a:gd name="T42" fmla="*/ 596 w 822"/>
                <a:gd name="T43" fmla="*/ 114 h 964"/>
                <a:gd name="T44" fmla="*/ 539 w 822"/>
                <a:gd name="T45" fmla="*/ 85 h 964"/>
                <a:gd name="T46" fmla="*/ 511 w 822"/>
                <a:gd name="T47" fmla="*/ 0 h 964"/>
                <a:gd name="T48" fmla="*/ 426 w 822"/>
                <a:gd name="T49" fmla="*/ 29 h 964"/>
                <a:gd name="T50" fmla="*/ 397 w 822"/>
                <a:gd name="T51" fmla="*/ 114 h 964"/>
                <a:gd name="T52" fmla="*/ 227 w 822"/>
                <a:gd name="T53" fmla="*/ 85 h 964"/>
                <a:gd name="T54" fmla="*/ 142 w 822"/>
                <a:gd name="T55" fmla="*/ 199 h 964"/>
                <a:gd name="T56" fmla="*/ 114 w 822"/>
                <a:gd name="T57" fmla="*/ 142 h 964"/>
                <a:gd name="T58" fmla="*/ 57 w 822"/>
                <a:gd name="T59" fmla="*/ 199 h 964"/>
                <a:gd name="T60" fmla="*/ 0 w 822"/>
                <a:gd name="T61" fmla="*/ 369 h 964"/>
                <a:gd name="T62" fmla="*/ 57 w 822"/>
                <a:gd name="T63" fmla="*/ 369 h 964"/>
                <a:gd name="T64" fmla="*/ 142 w 822"/>
                <a:gd name="T65" fmla="*/ 454 h 964"/>
                <a:gd name="T66" fmla="*/ 199 w 822"/>
                <a:gd name="T67" fmla="*/ 454 h 964"/>
                <a:gd name="T68" fmla="*/ 199 w 822"/>
                <a:gd name="T69" fmla="*/ 539 h 964"/>
                <a:gd name="T70" fmla="*/ 170 w 822"/>
                <a:gd name="T71" fmla="*/ 539 h 964"/>
                <a:gd name="T72" fmla="*/ 114 w 822"/>
                <a:gd name="T73" fmla="*/ 652 h 964"/>
                <a:gd name="T74" fmla="*/ 170 w 822"/>
                <a:gd name="T75" fmla="*/ 681 h 964"/>
                <a:gd name="T76" fmla="*/ 142 w 822"/>
                <a:gd name="T77" fmla="*/ 709 h 964"/>
                <a:gd name="T78" fmla="*/ 142 w 822"/>
                <a:gd name="T79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2" h="964">
                  <a:moveTo>
                    <a:pt x="142" y="851"/>
                  </a:moveTo>
                  <a:lnTo>
                    <a:pt x="199" y="879"/>
                  </a:lnTo>
                  <a:lnTo>
                    <a:pt x="227" y="851"/>
                  </a:lnTo>
                  <a:lnTo>
                    <a:pt x="312" y="822"/>
                  </a:lnTo>
                  <a:lnTo>
                    <a:pt x="454" y="851"/>
                  </a:lnTo>
                  <a:lnTo>
                    <a:pt x="511" y="907"/>
                  </a:lnTo>
                  <a:lnTo>
                    <a:pt x="511" y="936"/>
                  </a:lnTo>
                  <a:lnTo>
                    <a:pt x="567" y="964"/>
                  </a:lnTo>
                  <a:lnTo>
                    <a:pt x="652" y="964"/>
                  </a:lnTo>
                  <a:lnTo>
                    <a:pt x="652" y="879"/>
                  </a:lnTo>
                  <a:lnTo>
                    <a:pt x="766" y="737"/>
                  </a:lnTo>
                  <a:lnTo>
                    <a:pt x="822" y="737"/>
                  </a:lnTo>
                  <a:lnTo>
                    <a:pt x="737" y="652"/>
                  </a:lnTo>
                  <a:lnTo>
                    <a:pt x="681" y="567"/>
                  </a:lnTo>
                  <a:lnTo>
                    <a:pt x="709" y="482"/>
                  </a:lnTo>
                  <a:lnTo>
                    <a:pt x="681" y="425"/>
                  </a:lnTo>
                  <a:lnTo>
                    <a:pt x="794" y="397"/>
                  </a:lnTo>
                  <a:lnTo>
                    <a:pt x="737" y="312"/>
                  </a:lnTo>
                  <a:lnTo>
                    <a:pt x="624" y="255"/>
                  </a:lnTo>
                  <a:lnTo>
                    <a:pt x="624" y="199"/>
                  </a:lnTo>
                  <a:lnTo>
                    <a:pt x="596" y="199"/>
                  </a:lnTo>
                  <a:lnTo>
                    <a:pt x="596" y="114"/>
                  </a:lnTo>
                  <a:lnTo>
                    <a:pt x="539" y="85"/>
                  </a:lnTo>
                  <a:lnTo>
                    <a:pt x="511" y="0"/>
                  </a:lnTo>
                  <a:lnTo>
                    <a:pt x="426" y="29"/>
                  </a:lnTo>
                  <a:lnTo>
                    <a:pt x="397" y="114"/>
                  </a:lnTo>
                  <a:lnTo>
                    <a:pt x="227" y="85"/>
                  </a:lnTo>
                  <a:lnTo>
                    <a:pt x="142" y="199"/>
                  </a:lnTo>
                  <a:lnTo>
                    <a:pt x="114" y="142"/>
                  </a:lnTo>
                  <a:lnTo>
                    <a:pt x="57" y="199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454"/>
                  </a:lnTo>
                  <a:lnTo>
                    <a:pt x="199" y="454"/>
                  </a:lnTo>
                  <a:lnTo>
                    <a:pt x="199" y="539"/>
                  </a:lnTo>
                  <a:lnTo>
                    <a:pt x="170" y="539"/>
                  </a:lnTo>
                  <a:lnTo>
                    <a:pt x="114" y="652"/>
                  </a:lnTo>
                  <a:lnTo>
                    <a:pt x="170" y="681"/>
                  </a:lnTo>
                  <a:lnTo>
                    <a:pt x="142" y="709"/>
                  </a:lnTo>
                  <a:lnTo>
                    <a:pt x="142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1497955" y="956567"/>
            <a:ext cx="6793917" cy="11448853"/>
            <a:chOff x="1497955" y="956567"/>
            <a:chExt cx="6793917" cy="11448853"/>
          </a:xfrm>
        </p:grpSpPr>
        <p:sp>
          <p:nvSpPr>
            <p:cNvPr id="50" name="正方形/長方形 49"/>
            <p:cNvSpPr/>
            <p:nvPr/>
          </p:nvSpPr>
          <p:spPr>
            <a:xfrm>
              <a:off x="4532313" y="4685238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514182" y="255597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四日市市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1497955" y="1209764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紀宝町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863944" y="115654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御浜町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3387599" y="89242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紀北町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5315859" y="797808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南伊勢町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4507352" y="78447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大紀町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5938185" y="64529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玉城町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5968374" y="58990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5166738" y="65136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多気町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5599332" y="71289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度会町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6519289" y="23289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川越町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5799027" y="20433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3331503" y="78257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大台町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5432426" y="15984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東員町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986229" y="17799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木曽岬町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4926012" y="198352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菰野町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5118678" y="95656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2978589" y="42871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伊賀市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7132639" y="73938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志摩市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2152076" y="107474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熊野市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549361" y="67176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鳥羽市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4403151" y="3208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亀山市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3118480" y="99822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尾鷲市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2574738" y="54320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名張市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5470171" y="33984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鈴鹿市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6243718" y="15209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桑名市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4554757" y="60833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松阪市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6614973" y="66929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55700" y="369888"/>
            <a:ext cx="7136172" cy="12287250"/>
            <a:chOff x="1155700" y="369888"/>
            <a:chExt cx="7136172" cy="12287250"/>
          </a:xfrm>
        </p:grpSpPr>
        <p:grpSp>
          <p:nvGrpSpPr>
            <p:cNvPr id="15664" name="Group 304"/>
            <p:cNvGrpSpPr>
              <a:grpSpLocks/>
            </p:cNvGrpSpPr>
            <p:nvPr/>
          </p:nvGrpSpPr>
          <p:grpSpPr bwMode="auto">
            <a:xfrm>
              <a:off x="1155700" y="369888"/>
              <a:ext cx="7110413" cy="12287250"/>
              <a:chOff x="728" y="233"/>
              <a:chExt cx="4479" cy="7740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031" y="2303"/>
                <a:ext cx="1700" cy="2013"/>
              </a:xfrm>
              <a:custGeom>
                <a:avLst/>
                <a:gdLst>
                  <a:gd name="T0" fmla="*/ 453 w 1701"/>
                  <a:gd name="T1" fmla="*/ 2012 h 2012"/>
                  <a:gd name="T2" fmla="*/ 680 w 1701"/>
                  <a:gd name="T3" fmla="*/ 1786 h 2012"/>
                  <a:gd name="T4" fmla="*/ 765 w 1701"/>
                  <a:gd name="T5" fmla="*/ 1729 h 2012"/>
                  <a:gd name="T6" fmla="*/ 794 w 1701"/>
                  <a:gd name="T7" fmla="*/ 1559 h 2012"/>
                  <a:gd name="T8" fmla="*/ 935 w 1701"/>
                  <a:gd name="T9" fmla="*/ 1190 h 2012"/>
                  <a:gd name="T10" fmla="*/ 1134 w 1701"/>
                  <a:gd name="T11" fmla="*/ 1077 h 2012"/>
                  <a:gd name="T12" fmla="*/ 1190 w 1701"/>
                  <a:gd name="T13" fmla="*/ 1077 h 2012"/>
                  <a:gd name="T14" fmla="*/ 1247 w 1701"/>
                  <a:gd name="T15" fmla="*/ 1020 h 2012"/>
                  <a:gd name="T16" fmla="*/ 1417 w 1701"/>
                  <a:gd name="T17" fmla="*/ 992 h 2012"/>
                  <a:gd name="T18" fmla="*/ 1616 w 1701"/>
                  <a:gd name="T19" fmla="*/ 1077 h 2012"/>
                  <a:gd name="T20" fmla="*/ 1672 w 1701"/>
                  <a:gd name="T21" fmla="*/ 907 h 2012"/>
                  <a:gd name="T22" fmla="*/ 1531 w 1701"/>
                  <a:gd name="T23" fmla="*/ 482 h 2012"/>
                  <a:gd name="T24" fmla="*/ 1644 w 1701"/>
                  <a:gd name="T25" fmla="*/ 170 h 2012"/>
                  <a:gd name="T26" fmla="*/ 1502 w 1701"/>
                  <a:gd name="T27" fmla="*/ 170 h 2012"/>
                  <a:gd name="T28" fmla="*/ 1247 w 1701"/>
                  <a:gd name="T29" fmla="*/ 170 h 2012"/>
                  <a:gd name="T30" fmla="*/ 1162 w 1701"/>
                  <a:gd name="T31" fmla="*/ 170 h 2012"/>
                  <a:gd name="T32" fmla="*/ 1049 w 1701"/>
                  <a:gd name="T33" fmla="*/ 0 h 2012"/>
                  <a:gd name="T34" fmla="*/ 935 w 1701"/>
                  <a:gd name="T35" fmla="*/ 85 h 2012"/>
                  <a:gd name="T36" fmla="*/ 765 w 1701"/>
                  <a:gd name="T37" fmla="*/ 141 h 2012"/>
                  <a:gd name="T38" fmla="*/ 623 w 1701"/>
                  <a:gd name="T39" fmla="*/ 198 h 2012"/>
                  <a:gd name="T40" fmla="*/ 680 w 1701"/>
                  <a:gd name="T41" fmla="*/ 312 h 2012"/>
                  <a:gd name="T42" fmla="*/ 538 w 1701"/>
                  <a:gd name="T43" fmla="*/ 567 h 2012"/>
                  <a:gd name="T44" fmla="*/ 453 w 1701"/>
                  <a:gd name="T45" fmla="*/ 822 h 2012"/>
                  <a:gd name="T46" fmla="*/ 425 w 1701"/>
                  <a:gd name="T47" fmla="*/ 879 h 2012"/>
                  <a:gd name="T48" fmla="*/ 340 w 1701"/>
                  <a:gd name="T49" fmla="*/ 1077 h 2012"/>
                  <a:gd name="T50" fmla="*/ 368 w 1701"/>
                  <a:gd name="T51" fmla="*/ 1219 h 2012"/>
                  <a:gd name="T52" fmla="*/ 283 w 1701"/>
                  <a:gd name="T53" fmla="*/ 1389 h 2012"/>
                  <a:gd name="T54" fmla="*/ 142 w 1701"/>
                  <a:gd name="T55" fmla="*/ 1417 h 2012"/>
                  <a:gd name="T56" fmla="*/ 0 w 1701"/>
                  <a:gd name="T57" fmla="*/ 1559 h 2012"/>
                  <a:gd name="T58" fmla="*/ 0 w 1701"/>
                  <a:gd name="T59" fmla="*/ 1672 h 2012"/>
                  <a:gd name="T60" fmla="*/ 227 w 1701"/>
                  <a:gd name="T61" fmla="*/ 1616 h 2012"/>
                  <a:gd name="T62" fmla="*/ 170 w 1701"/>
                  <a:gd name="T63" fmla="*/ 1729 h 2012"/>
                  <a:gd name="T64" fmla="*/ 198 w 1701"/>
                  <a:gd name="T65" fmla="*/ 1842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1" h="2012">
                    <a:moveTo>
                      <a:pt x="170" y="2012"/>
                    </a:moveTo>
                    <a:lnTo>
                      <a:pt x="453" y="2012"/>
                    </a:lnTo>
                    <a:lnTo>
                      <a:pt x="623" y="1927"/>
                    </a:lnTo>
                    <a:lnTo>
                      <a:pt x="680" y="1786"/>
                    </a:lnTo>
                    <a:lnTo>
                      <a:pt x="737" y="1786"/>
                    </a:lnTo>
                    <a:lnTo>
                      <a:pt x="765" y="1729"/>
                    </a:lnTo>
                    <a:lnTo>
                      <a:pt x="709" y="1616"/>
                    </a:lnTo>
                    <a:lnTo>
                      <a:pt x="794" y="1559"/>
                    </a:lnTo>
                    <a:lnTo>
                      <a:pt x="935" y="1275"/>
                    </a:lnTo>
                    <a:lnTo>
                      <a:pt x="935" y="1190"/>
                    </a:lnTo>
                    <a:lnTo>
                      <a:pt x="1105" y="1134"/>
                    </a:lnTo>
                    <a:lnTo>
                      <a:pt x="1134" y="1077"/>
                    </a:lnTo>
                    <a:lnTo>
                      <a:pt x="1190" y="1105"/>
                    </a:lnTo>
                    <a:lnTo>
                      <a:pt x="1190" y="1077"/>
                    </a:lnTo>
                    <a:lnTo>
                      <a:pt x="1247" y="1049"/>
                    </a:lnTo>
                    <a:lnTo>
                      <a:pt x="1247" y="1020"/>
                    </a:lnTo>
                    <a:lnTo>
                      <a:pt x="1332" y="1020"/>
                    </a:lnTo>
                    <a:lnTo>
                      <a:pt x="1417" y="992"/>
                    </a:lnTo>
                    <a:lnTo>
                      <a:pt x="1502" y="1020"/>
                    </a:lnTo>
                    <a:lnTo>
                      <a:pt x="1616" y="1077"/>
                    </a:lnTo>
                    <a:lnTo>
                      <a:pt x="1616" y="935"/>
                    </a:lnTo>
                    <a:lnTo>
                      <a:pt x="1672" y="907"/>
                    </a:lnTo>
                    <a:lnTo>
                      <a:pt x="1502" y="793"/>
                    </a:lnTo>
                    <a:lnTo>
                      <a:pt x="1531" y="482"/>
                    </a:lnTo>
                    <a:lnTo>
                      <a:pt x="1701" y="226"/>
                    </a:lnTo>
                    <a:lnTo>
                      <a:pt x="1644" y="170"/>
                    </a:lnTo>
                    <a:lnTo>
                      <a:pt x="1531" y="226"/>
                    </a:lnTo>
                    <a:lnTo>
                      <a:pt x="1502" y="170"/>
                    </a:lnTo>
                    <a:lnTo>
                      <a:pt x="1389" y="226"/>
                    </a:lnTo>
                    <a:lnTo>
                      <a:pt x="1247" y="170"/>
                    </a:lnTo>
                    <a:lnTo>
                      <a:pt x="1190" y="198"/>
                    </a:lnTo>
                    <a:lnTo>
                      <a:pt x="1162" y="170"/>
                    </a:lnTo>
                    <a:lnTo>
                      <a:pt x="1105" y="28"/>
                    </a:lnTo>
                    <a:lnTo>
                      <a:pt x="1049" y="0"/>
                    </a:lnTo>
                    <a:lnTo>
                      <a:pt x="992" y="56"/>
                    </a:lnTo>
                    <a:lnTo>
                      <a:pt x="935" y="85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680" y="141"/>
                    </a:lnTo>
                    <a:lnTo>
                      <a:pt x="623" y="198"/>
                    </a:lnTo>
                    <a:lnTo>
                      <a:pt x="652" y="312"/>
                    </a:lnTo>
                    <a:lnTo>
                      <a:pt x="680" y="312"/>
                    </a:lnTo>
                    <a:lnTo>
                      <a:pt x="765" y="397"/>
                    </a:lnTo>
                    <a:lnTo>
                      <a:pt x="538" y="567"/>
                    </a:lnTo>
                    <a:lnTo>
                      <a:pt x="595" y="623"/>
                    </a:lnTo>
                    <a:lnTo>
                      <a:pt x="453" y="822"/>
                    </a:lnTo>
                    <a:lnTo>
                      <a:pt x="453" y="879"/>
                    </a:lnTo>
                    <a:lnTo>
                      <a:pt x="425" y="879"/>
                    </a:lnTo>
                    <a:lnTo>
                      <a:pt x="453" y="935"/>
                    </a:lnTo>
                    <a:lnTo>
                      <a:pt x="340" y="1077"/>
                    </a:lnTo>
                    <a:lnTo>
                      <a:pt x="368" y="1162"/>
                    </a:lnTo>
                    <a:lnTo>
                      <a:pt x="368" y="1219"/>
                    </a:lnTo>
                    <a:lnTo>
                      <a:pt x="368" y="1332"/>
                    </a:lnTo>
                    <a:lnTo>
                      <a:pt x="283" y="1389"/>
                    </a:lnTo>
                    <a:lnTo>
                      <a:pt x="255" y="1474"/>
                    </a:lnTo>
                    <a:lnTo>
                      <a:pt x="142" y="1417"/>
                    </a:lnTo>
                    <a:lnTo>
                      <a:pt x="56" y="1446"/>
                    </a:lnTo>
                    <a:lnTo>
                      <a:pt x="0" y="1559"/>
                    </a:lnTo>
                    <a:lnTo>
                      <a:pt x="28" y="1587"/>
                    </a:lnTo>
                    <a:lnTo>
                      <a:pt x="0" y="1672"/>
                    </a:lnTo>
                    <a:lnTo>
                      <a:pt x="56" y="1701"/>
                    </a:lnTo>
                    <a:lnTo>
                      <a:pt x="227" y="1616"/>
                    </a:lnTo>
                    <a:lnTo>
                      <a:pt x="227" y="1701"/>
                    </a:lnTo>
                    <a:lnTo>
                      <a:pt x="170" y="1729"/>
                    </a:lnTo>
                    <a:lnTo>
                      <a:pt x="283" y="1814"/>
                    </a:lnTo>
                    <a:lnTo>
                      <a:pt x="198" y="1842"/>
                    </a:lnTo>
                    <a:lnTo>
                      <a:pt x="170" y="20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1607" y="3295"/>
                <a:ext cx="2324" cy="1701"/>
              </a:xfrm>
              <a:custGeom>
                <a:avLst/>
                <a:gdLst>
                  <a:gd name="T0" fmla="*/ 878 w 2324"/>
                  <a:gd name="T1" fmla="*/ 1020 h 1701"/>
                  <a:gd name="T2" fmla="*/ 1105 w 2324"/>
                  <a:gd name="T3" fmla="*/ 794 h 1701"/>
                  <a:gd name="T4" fmla="*/ 1190 w 2324"/>
                  <a:gd name="T5" fmla="*/ 737 h 1701"/>
                  <a:gd name="T6" fmla="*/ 1219 w 2324"/>
                  <a:gd name="T7" fmla="*/ 567 h 1701"/>
                  <a:gd name="T8" fmla="*/ 1360 w 2324"/>
                  <a:gd name="T9" fmla="*/ 198 h 1701"/>
                  <a:gd name="T10" fmla="*/ 1559 w 2324"/>
                  <a:gd name="T11" fmla="*/ 85 h 1701"/>
                  <a:gd name="T12" fmla="*/ 1615 w 2324"/>
                  <a:gd name="T13" fmla="*/ 85 h 1701"/>
                  <a:gd name="T14" fmla="*/ 1672 w 2324"/>
                  <a:gd name="T15" fmla="*/ 28 h 1701"/>
                  <a:gd name="T16" fmla="*/ 1842 w 2324"/>
                  <a:gd name="T17" fmla="*/ 0 h 1701"/>
                  <a:gd name="T18" fmla="*/ 2041 w 2324"/>
                  <a:gd name="T19" fmla="*/ 85 h 1701"/>
                  <a:gd name="T20" fmla="*/ 2041 w 2324"/>
                  <a:gd name="T21" fmla="*/ 198 h 1701"/>
                  <a:gd name="T22" fmla="*/ 2097 w 2324"/>
                  <a:gd name="T23" fmla="*/ 227 h 1701"/>
                  <a:gd name="T24" fmla="*/ 2154 w 2324"/>
                  <a:gd name="T25" fmla="*/ 255 h 1701"/>
                  <a:gd name="T26" fmla="*/ 2296 w 2324"/>
                  <a:gd name="T27" fmla="*/ 312 h 1701"/>
                  <a:gd name="T28" fmla="*/ 2324 w 2324"/>
                  <a:gd name="T29" fmla="*/ 454 h 1701"/>
                  <a:gd name="T30" fmla="*/ 2154 w 2324"/>
                  <a:gd name="T31" fmla="*/ 652 h 1701"/>
                  <a:gd name="T32" fmla="*/ 1899 w 2324"/>
                  <a:gd name="T33" fmla="*/ 737 h 1701"/>
                  <a:gd name="T34" fmla="*/ 1814 w 2324"/>
                  <a:gd name="T35" fmla="*/ 737 h 1701"/>
                  <a:gd name="T36" fmla="*/ 1729 w 2324"/>
                  <a:gd name="T37" fmla="*/ 765 h 1701"/>
                  <a:gd name="T38" fmla="*/ 1757 w 2324"/>
                  <a:gd name="T39" fmla="*/ 850 h 1701"/>
                  <a:gd name="T40" fmla="*/ 1615 w 2324"/>
                  <a:gd name="T41" fmla="*/ 879 h 1701"/>
                  <a:gd name="T42" fmla="*/ 1502 w 2324"/>
                  <a:gd name="T43" fmla="*/ 879 h 1701"/>
                  <a:gd name="T44" fmla="*/ 1502 w 2324"/>
                  <a:gd name="T45" fmla="*/ 935 h 1701"/>
                  <a:gd name="T46" fmla="*/ 1474 w 2324"/>
                  <a:gd name="T47" fmla="*/ 1134 h 1701"/>
                  <a:gd name="T48" fmla="*/ 1275 w 2324"/>
                  <a:gd name="T49" fmla="*/ 1247 h 1701"/>
                  <a:gd name="T50" fmla="*/ 878 w 2324"/>
                  <a:gd name="T51" fmla="*/ 1247 h 1701"/>
                  <a:gd name="T52" fmla="*/ 878 w 2324"/>
                  <a:gd name="T53" fmla="*/ 1417 h 1701"/>
                  <a:gd name="T54" fmla="*/ 793 w 2324"/>
                  <a:gd name="T55" fmla="*/ 1502 h 1701"/>
                  <a:gd name="T56" fmla="*/ 538 w 2324"/>
                  <a:gd name="T57" fmla="*/ 1644 h 1701"/>
                  <a:gd name="T58" fmla="*/ 396 w 2324"/>
                  <a:gd name="T59" fmla="*/ 1701 h 1701"/>
                  <a:gd name="T60" fmla="*/ 85 w 2324"/>
                  <a:gd name="T61" fmla="*/ 1361 h 1701"/>
                  <a:gd name="T62" fmla="*/ 141 w 2324"/>
                  <a:gd name="T63" fmla="*/ 1191 h 1701"/>
                  <a:gd name="T64" fmla="*/ 255 w 2324"/>
                  <a:gd name="T65" fmla="*/ 1049 h 1701"/>
                  <a:gd name="T66" fmla="*/ 368 w 2324"/>
                  <a:gd name="T67" fmla="*/ 1020 h 1701"/>
                  <a:gd name="T68" fmla="*/ 595 w 2324"/>
                  <a:gd name="T69" fmla="*/ 102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24" h="1701">
                    <a:moveTo>
                      <a:pt x="595" y="1020"/>
                    </a:moveTo>
                    <a:lnTo>
                      <a:pt x="878" y="1020"/>
                    </a:lnTo>
                    <a:lnTo>
                      <a:pt x="1048" y="935"/>
                    </a:lnTo>
                    <a:lnTo>
                      <a:pt x="1105" y="794"/>
                    </a:lnTo>
                    <a:lnTo>
                      <a:pt x="1162" y="794"/>
                    </a:lnTo>
                    <a:lnTo>
                      <a:pt x="1190" y="737"/>
                    </a:lnTo>
                    <a:lnTo>
                      <a:pt x="1134" y="624"/>
                    </a:lnTo>
                    <a:lnTo>
                      <a:pt x="1219" y="567"/>
                    </a:lnTo>
                    <a:lnTo>
                      <a:pt x="1360" y="283"/>
                    </a:lnTo>
                    <a:lnTo>
                      <a:pt x="1360" y="198"/>
                    </a:lnTo>
                    <a:lnTo>
                      <a:pt x="1530" y="142"/>
                    </a:lnTo>
                    <a:lnTo>
                      <a:pt x="1559" y="85"/>
                    </a:lnTo>
                    <a:lnTo>
                      <a:pt x="1615" y="113"/>
                    </a:lnTo>
                    <a:lnTo>
                      <a:pt x="1615" y="85"/>
                    </a:lnTo>
                    <a:lnTo>
                      <a:pt x="1672" y="57"/>
                    </a:lnTo>
                    <a:lnTo>
                      <a:pt x="1672" y="28"/>
                    </a:lnTo>
                    <a:lnTo>
                      <a:pt x="1757" y="28"/>
                    </a:lnTo>
                    <a:lnTo>
                      <a:pt x="1842" y="0"/>
                    </a:lnTo>
                    <a:lnTo>
                      <a:pt x="1927" y="28"/>
                    </a:lnTo>
                    <a:lnTo>
                      <a:pt x="2041" y="85"/>
                    </a:lnTo>
                    <a:lnTo>
                      <a:pt x="1956" y="198"/>
                    </a:lnTo>
                    <a:lnTo>
                      <a:pt x="2041" y="198"/>
                    </a:lnTo>
                    <a:lnTo>
                      <a:pt x="2069" y="170"/>
                    </a:lnTo>
                    <a:lnTo>
                      <a:pt x="2097" y="227"/>
                    </a:lnTo>
                    <a:lnTo>
                      <a:pt x="2126" y="198"/>
                    </a:lnTo>
                    <a:lnTo>
                      <a:pt x="2154" y="255"/>
                    </a:lnTo>
                    <a:lnTo>
                      <a:pt x="2267" y="283"/>
                    </a:lnTo>
                    <a:lnTo>
                      <a:pt x="2296" y="312"/>
                    </a:lnTo>
                    <a:lnTo>
                      <a:pt x="2296" y="425"/>
                    </a:lnTo>
                    <a:lnTo>
                      <a:pt x="2324" y="454"/>
                    </a:lnTo>
                    <a:lnTo>
                      <a:pt x="2182" y="680"/>
                    </a:lnTo>
                    <a:lnTo>
                      <a:pt x="2154" y="652"/>
                    </a:lnTo>
                    <a:lnTo>
                      <a:pt x="1984" y="737"/>
                    </a:lnTo>
                    <a:lnTo>
                      <a:pt x="1899" y="737"/>
                    </a:lnTo>
                    <a:lnTo>
                      <a:pt x="1842" y="794"/>
                    </a:lnTo>
                    <a:lnTo>
                      <a:pt x="1814" y="737"/>
                    </a:lnTo>
                    <a:lnTo>
                      <a:pt x="1786" y="737"/>
                    </a:lnTo>
                    <a:lnTo>
                      <a:pt x="1729" y="765"/>
                    </a:lnTo>
                    <a:lnTo>
                      <a:pt x="1814" y="822"/>
                    </a:lnTo>
                    <a:lnTo>
                      <a:pt x="1757" y="850"/>
                    </a:lnTo>
                    <a:lnTo>
                      <a:pt x="1644" y="822"/>
                    </a:lnTo>
                    <a:lnTo>
                      <a:pt x="1615" y="879"/>
                    </a:lnTo>
                    <a:lnTo>
                      <a:pt x="1530" y="850"/>
                    </a:lnTo>
                    <a:lnTo>
                      <a:pt x="1502" y="879"/>
                    </a:lnTo>
                    <a:lnTo>
                      <a:pt x="1417" y="907"/>
                    </a:lnTo>
                    <a:lnTo>
                      <a:pt x="1502" y="935"/>
                    </a:lnTo>
                    <a:lnTo>
                      <a:pt x="1502" y="1020"/>
                    </a:lnTo>
                    <a:lnTo>
                      <a:pt x="1474" y="1134"/>
                    </a:lnTo>
                    <a:lnTo>
                      <a:pt x="1445" y="1191"/>
                    </a:lnTo>
                    <a:lnTo>
                      <a:pt x="1275" y="1247"/>
                    </a:lnTo>
                    <a:lnTo>
                      <a:pt x="1247" y="1247"/>
                    </a:lnTo>
                    <a:lnTo>
                      <a:pt x="878" y="1247"/>
                    </a:lnTo>
                    <a:lnTo>
                      <a:pt x="793" y="1361"/>
                    </a:lnTo>
                    <a:lnTo>
                      <a:pt x="878" y="1417"/>
                    </a:lnTo>
                    <a:lnTo>
                      <a:pt x="822" y="1446"/>
                    </a:lnTo>
                    <a:lnTo>
                      <a:pt x="793" y="1502"/>
                    </a:lnTo>
                    <a:lnTo>
                      <a:pt x="510" y="1559"/>
                    </a:lnTo>
                    <a:lnTo>
                      <a:pt x="538" y="1644"/>
                    </a:lnTo>
                    <a:lnTo>
                      <a:pt x="425" y="1644"/>
                    </a:lnTo>
                    <a:lnTo>
                      <a:pt x="396" y="1701"/>
                    </a:lnTo>
                    <a:lnTo>
                      <a:pt x="283" y="1701"/>
                    </a:lnTo>
                    <a:lnTo>
                      <a:pt x="85" y="1361"/>
                    </a:lnTo>
                    <a:lnTo>
                      <a:pt x="0" y="1304"/>
                    </a:lnTo>
                    <a:lnTo>
                      <a:pt x="141" y="1191"/>
                    </a:lnTo>
                    <a:lnTo>
                      <a:pt x="113" y="1106"/>
                    </a:lnTo>
                    <a:lnTo>
                      <a:pt x="255" y="1049"/>
                    </a:lnTo>
                    <a:lnTo>
                      <a:pt x="311" y="1049"/>
                    </a:lnTo>
                    <a:lnTo>
                      <a:pt x="368" y="1020"/>
                    </a:lnTo>
                    <a:lnTo>
                      <a:pt x="567" y="1020"/>
                    </a:lnTo>
                    <a:lnTo>
                      <a:pt x="595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720" y="4287"/>
                <a:ext cx="1956" cy="1474"/>
              </a:xfrm>
              <a:custGeom>
                <a:avLst/>
                <a:gdLst>
                  <a:gd name="T0" fmla="*/ 170 w 1956"/>
                  <a:gd name="T1" fmla="*/ 709 h 1474"/>
                  <a:gd name="T2" fmla="*/ 283 w 1956"/>
                  <a:gd name="T3" fmla="*/ 709 h 1474"/>
                  <a:gd name="T4" fmla="*/ 312 w 1956"/>
                  <a:gd name="T5" fmla="*/ 652 h 1474"/>
                  <a:gd name="T6" fmla="*/ 425 w 1956"/>
                  <a:gd name="T7" fmla="*/ 652 h 1474"/>
                  <a:gd name="T8" fmla="*/ 397 w 1956"/>
                  <a:gd name="T9" fmla="*/ 567 h 1474"/>
                  <a:gd name="T10" fmla="*/ 680 w 1956"/>
                  <a:gd name="T11" fmla="*/ 510 h 1474"/>
                  <a:gd name="T12" fmla="*/ 709 w 1956"/>
                  <a:gd name="T13" fmla="*/ 454 h 1474"/>
                  <a:gd name="T14" fmla="*/ 765 w 1956"/>
                  <a:gd name="T15" fmla="*/ 425 h 1474"/>
                  <a:gd name="T16" fmla="*/ 680 w 1956"/>
                  <a:gd name="T17" fmla="*/ 369 h 1474"/>
                  <a:gd name="T18" fmla="*/ 765 w 1956"/>
                  <a:gd name="T19" fmla="*/ 255 h 1474"/>
                  <a:gd name="T20" fmla="*/ 1162 w 1956"/>
                  <a:gd name="T21" fmla="*/ 255 h 1474"/>
                  <a:gd name="T22" fmla="*/ 1332 w 1956"/>
                  <a:gd name="T23" fmla="*/ 199 h 1474"/>
                  <a:gd name="T24" fmla="*/ 1446 w 1956"/>
                  <a:gd name="T25" fmla="*/ 199 h 1474"/>
                  <a:gd name="T26" fmla="*/ 1587 w 1956"/>
                  <a:gd name="T27" fmla="*/ 142 h 1474"/>
                  <a:gd name="T28" fmla="*/ 1587 w 1956"/>
                  <a:gd name="T29" fmla="*/ 114 h 1474"/>
                  <a:gd name="T30" fmla="*/ 1701 w 1956"/>
                  <a:gd name="T31" fmla="*/ 85 h 1474"/>
                  <a:gd name="T32" fmla="*/ 1701 w 1956"/>
                  <a:gd name="T33" fmla="*/ 57 h 1474"/>
                  <a:gd name="T34" fmla="*/ 1758 w 1956"/>
                  <a:gd name="T35" fmla="*/ 0 h 1474"/>
                  <a:gd name="T36" fmla="*/ 1899 w 1956"/>
                  <a:gd name="T37" fmla="*/ 0 h 1474"/>
                  <a:gd name="T38" fmla="*/ 1956 w 1956"/>
                  <a:gd name="T39" fmla="*/ 28 h 1474"/>
                  <a:gd name="T40" fmla="*/ 1928 w 1956"/>
                  <a:gd name="T41" fmla="*/ 85 h 1474"/>
                  <a:gd name="T42" fmla="*/ 1843 w 1956"/>
                  <a:gd name="T43" fmla="*/ 85 h 1474"/>
                  <a:gd name="T44" fmla="*/ 1786 w 1956"/>
                  <a:gd name="T45" fmla="*/ 142 h 1474"/>
                  <a:gd name="T46" fmla="*/ 1701 w 1956"/>
                  <a:gd name="T47" fmla="*/ 114 h 1474"/>
                  <a:gd name="T48" fmla="*/ 1701 w 1956"/>
                  <a:gd name="T49" fmla="*/ 170 h 1474"/>
                  <a:gd name="T50" fmla="*/ 1587 w 1956"/>
                  <a:gd name="T51" fmla="*/ 199 h 1474"/>
                  <a:gd name="T52" fmla="*/ 1559 w 1956"/>
                  <a:gd name="T53" fmla="*/ 312 h 1474"/>
                  <a:gd name="T54" fmla="*/ 1502 w 1956"/>
                  <a:gd name="T55" fmla="*/ 312 h 1474"/>
                  <a:gd name="T56" fmla="*/ 1502 w 1956"/>
                  <a:gd name="T57" fmla="*/ 425 h 1474"/>
                  <a:gd name="T58" fmla="*/ 1474 w 1956"/>
                  <a:gd name="T59" fmla="*/ 454 h 1474"/>
                  <a:gd name="T60" fmla="*/ 1417 w 1956"/>
                  <a:gd name="T61" fmla="*/ 397 h 1474"/>
                  <a:gd name="T62" fmla="*/ 1446 w 1956"/>
                  <a:gd name="T63" fmla="*/ 340 h 1474"/>
                  <a:gd name="T64" fmla="*/ 1417 w 1956"/>
                  <a:gd name="T65" fmla="*/ 284 h 1474"/>
                  <a:gd name="T66" fmla="*/ 1361 w 1956"/>
                  <a:gd name="T67" fmla="*/ 312 h 1474"/>
                  <a:gd name="T68" fmla="*/ 1361 w 1956"/>
                  <a:gd name="T69" fmla="*/ 454 h 1474"/>
                  <a:gd name="T70" fmla="*/ 1276 w 1956"/>
                  <a:gd name="T71" fmla="*/ 567 h 1474"/>
                  <a:gd name="T72" fmla="*/ 1191 w 1956"/>
                  <a:gd name="T73" fmla="*/ 567 h 1474"/>
                  <a:gd name="T74" fmla="*/ 1106 w 1956"/>
                  <a:gd name="T75" fmla="*/ 709 h 1474"/>
                  <a:gd name="T76" fmla="*/ 1021 w 1956"/>
                  <a:gd name="T77" fmla="*/ 709 h 1474"/>
                  <a:gd name="T78" fmla="*/ 992 w 1956"/>
                  <a:gd name="T79" fmla="*/ 681 h 1474"/>
                  <a:gd name="T80" fmla="*/ 964 w 1956"/>
                  <a:gd name="T81" fmla="*/ 766 h 1474"/>
                  <a:gd name="T82" fmla="*/ 850 w 1956"/>
                  <a:gd name="T83" fmla="*/ 794 h 1474"/>
                  <a:gd name="T84" fmla="*/ 822 w 1956"/>
                  <a:gd name="T85" fmla="*/ 851 h 1474"/>
                  <a:gd name="T86" fmla="*/ 765 w 1956"/>
                  <a:gd name="T87" fmla="*/ 851 h 1474"/>
                  <a:gd name="T88" fmla="*/ 737 w 1956"/>
                  <a:gd name="T89" fmla="*/ 879 h 1474"/>
                  <a:gd name="T90" fmla="*/ 765 w 1956"/>
                  <a:gd name="T91" fmla="*/ 936 h 1474"/>
                  <a:gd name="T92" fmla="*/ 709 w 1956"/>
                  <a:gd name="T93" fmla="*/ 992 h 1474"/>
                  <a:gd name="T94" fmla="*/ 680 w 1956"/>
                  <a:gd name="T95" fmla="*/ 964 h 1474"/>
                  <a:gd name="T96" fmla="*/ 425 w 1956"/>
                  <a:gd name="T97" fmla="*/ 1219 h 1474"/>
                  <a:gd name="T98" fmla="*/ 454 w 1956"/>
                  <a:gd name="T99" fmla="*/ 1333 h 1474"/>
                  <a:gd name="T100" fmla="*/ 283 w 1956"/>
                  <a:gd name="T101" fmla="*/ 1361 h 1474"/>
                  <a:gd name="T102" fmla="*/ 227 w 1956"/>
                  <a:gd name="T103" fmla="*/ 1446 h 1474"/>
                  <a:gd name="T104" fmla="*/ 198 w 1956"/>
                  <a:gd name="T105" fmla="*/ 1474 h 1474"/>
                  <a:gd name="T106" fmla="*/ 170 w 1956"/>
                  <a:gd name="T107" fmla="*/ 1446 h 1474"/>
                  <a:gd name="T108" fmla="*/ 113 w 1956"/>
                  <a:gd name="T109" fmla="*/ 1446 h 1474"/>
                  <a:gd name="T110" fmla="*/ 0 w 1956"/>
                  <a:gd name="T111" fmla="*/ 1361 h 1474"/>
                  <a:gd name="T112" fmla="*/ 113 w 1956"/>
                  <a:gd name="T113" fmla="*/ 1219 h 1474"/>
                  <a:gd name="T114" fmla="*/ 170 w 1956"/>
                  <a:gd name="T115" fmla="*/ 1077 h 1474"/>
                  <a:gd name="T116" fmla="*/ 28 w 1956"/>
                  <a:gd name="T117" fmla="*/ 766 h 1474"/>
                  <a:gd name="T118" fmla="*/ 170 w 1956"/>
                  <a:gd name="T119" fmla="*/ 709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56" h="1474">
                    <a:moveTo>
                      <a:pt x="170" y="709"/>
                    </a:moveTo>
                    <a:lnTo>
                      <a:pt x="283" y="709"/>
                    </a:lnTo>
                    <a:lnTo>
                      <a:pt x="312" y="652"/>
                    </a:lnTo>
                    <a:lnTo>
                      <a:pt x="425" y="652"/>
                    </a:lnTo>
                    <a:lnTo>
                      <a:pt x="397" y="567"/>
                    </a:lnTo>
                    <a:lnTo>
                      <a:pt x="680" y="510"/>
                    </a:lnTo>
                    <a:lnTo>
                      <a:pt x="709" y="454"/>
                    </a:lnTo>
                    <a:lnTo>
                      <a:pt x="765" y="425"/>
                    </a:lnTo>
                    <a:lnTo>
                      <a:pt x="680" y="369"/>
                    </a:lnTo>
                    <a:lnTo>
                      <a:pt x="765" y="255"/>
                    </a:lnTo>
                    <a:lnTo>
                      <a:pt x="1162" y="255"/>
                    </a:lnTo>
                    <a:lnTo>
                      <a:pt x="1332" y="199"/>
                    </a:lnTo>
                    <a:lnTo>
                      <a:pt x="1446" y="199"/>
                    </a:lnTo>
                    <a:lnTo>
                      <a:pt x="1587" y="142"/>
                    </a:lnTo>
                    <a:lnTo>
                      <a:pt x="1587" y="114"/>
                    </a:lnTo>
                    <a:lnTo>
                      <a:pt x="1701" y="85"/>
                    </a:lnTo>
                    <a:lnTo>
                      <a:pt x="1701" y="57"/>
                    </a:lnTo>
                    <a:lnTo>
                      <a:pt x="1758" y="0"/>
                    </a:lnTo>
                    <a:lnTo>
                      <a:pt x="1899" y="0"/>
                    </a:lnTo>
                    <a:lnTo>
                      <a:pt x="1956" y="28"/>
                    </a:lnTo>
                    <a:lnTo>
                      <a:pt x="1928" y="85"/>
                    </a:lnTo>
                    <a:lnTo>
                      <a:pt x="1843" y="85"/>
                    </a:lnTo>
                    <a:lnTo>
                      <a:pt x="1786" y="142"/>
                    </a:lnTo>
                    <a:lnTo>
                      <a:pt x="1701" y="114"/>
                    </a:lnTo>
                    <a:lnTo>
                      <a:pt x="1701" y="170"/>
                    </a:lnTo>
                    <a:lnTo>
                      <a:pt x="1587" y="199"/>
                    </a:lnTo>
                    <a:lnTo>
                      <a:pt x="1559" y="312"/>
                    </a:lnTo>
                    <a:lnTo>
                      <a:pt x="1502" y="312"/>
                    </a:lnTo>
                    <a:lnTo>
                      <a:pt x="1502" y="425"/>
                    </a:lnTo>
                    <a:lnTo>
                      <a:pt x="1474" y="454"/>
                    </a:lnTo>
                    <a:lnTo>
                      <a:pt x="1417" y="397"/>
                    </a:lnTo>
                    <a:lnTo>
                      <a:pt x="1446" y="340"/>
                    </a:lnTo>
                    <a:lnTo>
                      <a:pt x="1417" y="284"/>
                    </a:lnTo>
                    <a:lnTo>
                      <a:pt x="1361" y="312"/>
                    </a:lnTo>
                    <a:lnTo>
                      <a:pt x="1361" y="454"/>
                    </a:lnTo>
                    <a:lnTo>
                      <a:pt x="1276" y="567"/>
                    </a:lnTo>
                    <a:lnTo>
                      <a:pt x="1191" y="567"/>
                    </a:lnTo>
                    <a:lnTo>
                      <a:pt x="1106" y="709"/>
                    </a:lnTo>
                    <a:lnTo>
                      <a:pt x="1021" y="709"/>
                    </a:lnTo>
                    <a:lnTo>
                      <a:pt x="992" y="681"/>
                    </a:lnTo>
                    <a:lnTo>
                      <a:pt x="964" y="766"/>
                    </a:lnTo>
                    <a:lnTo>
                      <a:pt x="850" y="794"/>
                    </a:lnTo>
                    <a:lnTo>
                      <a:pt x="822" y="851"/>
                    </a:lnTo>
                    <a:lnTo>
                      <a:pt x="765" y="851"/>
                    </a:lnTo>
                    <a:lnTo>
                      <a:pt x="737" y="879"/>
                    </a:lnTo>
                    <a:lnTo>
                      <a:pt x="765" y="936"/>
                    </a:lnTo>
                    <a:lnTo>
                      <a:pt x="709" y="992"/>
                    </a:lnTo>
                    <a:lnTo>
                      <a:pt x="680" y="964"/>
                    </a:lnTo>
                    <a:lnTo>
                      <a:pt x="425" y="1219"/>
                    </a:lnTo>
                    <a:lnTo>
                      <a:pt x="454" y="1333"/>
                    </a:lnTo>
                    <a:lnTo>
                      <a:pt x="283" y="1361"/>
                    </a:lnTo>
                    <a:lnTo>
                      <a:pt x="227" y="1446"/>
                    </a:lnTo>
                    <a:lnTo>
                      <a:pt x="198" y="1474"/>
                    </a:lnTo>
                    <a:lnTo>
                      <a:pt x="170" y="1446"/>
                    </a:lnTo>
                    <a:lnTo>
                      <a:pt x="113" y="1446"/>
                    </a:lnTo>
                    <a:lnTo>
                      <a:pt x="0" y="1361"/>
                    </a:lnTo>
                    <a:lnTo>
                      <a:pt x="113" y="1219"/>
                    </a:lnTo>
                    <a:lnTo>
                      <a:pt x="170" y="1077"/>
                    </a:lnTo>
                    <a:lnTo>
                      <a:pt x="28" y="766"/>
                    </a:lnTo>
                    <a:lnTo>
                      <a:pt x="170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1777" y="5223"/>
                <a:ext cx="1134" cy="935"/>
              </a:xfrm>
              <a:custGeom>
                <a:avLst/>
                <a:gdLst>
                  <a:gd name="T0" fmla="*/ 56 w 1134"/>
                  <a:gd name="T1" fmla="*/ 510 h 935"/>
                  <a:gd name="T2" fmla="*/ 113 w 1134"/>
                  <a:gd name="T3" fmla="*/ 510 h 935"/>
                  <a:gd name="T4" fmla="*/ 141 w 1134"/>
                  <a:gd name="T5" fmla="*/ 538 h 935"/>
                  <a:gd name="T6" fmla="*/ 170 w 1134"/>
                  <a:gd name="T7" fmla="*/ 510 h 935"/>
                  <a:gd name="T8" fmla="*/ 226 w 1134"/>
                  <a:gd name="T9" fmla="*/ 425 h 935"/>
                  <a:gd name="T10" fmla="*/ 397 w 1134"/>
                  <a:gd name="T11" fmla="*/ 397 h 935"/>
                  <a:gd name="T12" fmla="*/ 368 w 1134"/>
                  <a:gd name="T13" fmla="*/ 283 h 935"/>
                  <a:gd name="T14" fmla="*/ 623 w 1134"/>
                  <a:gd name="T15" fmla="*/ 28 h 935"/>
                  <a:gd name="T16" fmla="*/ 652 w 1134"/>
                  <a:gd name="T17" fmla="*/ 56 h 935"/>
                  <a:gd name="T18" fmla="*/ 708 w 1134"/>
                  <a:gd name="T19" fmla="*/ 0 h 935"/>
                  <a:gd name="T20" fmla="*/ 765 w 1134"/>
                  <a:gd name="T21" fmla="*/ 0 h 935"/>
                  <a:gd name="T22" fmla="*/ 822 w 1134"/>
                  <a:gd name="T23" fmla="*/ 28 h 935"/>
                  <a:gd name="T24" fmla="*/ 793 w 1134"/>
                  <a:gd name="T25" fmla="*/ 56 h 935"/>
                  <a:gd name="T26" fmla="*/ 878 w 1134"/>
                  <a:gd name="T27" fmla="*/ 141 h 935"/>
                  <a:gd name="T28" fmla="*/ 1077 w 1134"/>
                  <a:gd name="T29" fmla="*/ 141 h 935"/>
                  <a:gd name="T30" fmla="*/ 1134 w 1134"/>
                  <a:gd name="T31" fmla="*/ 226 h 935"/>
                  <a:gd name="T32" fmla="*/ 1134 w 1134"/>
                  <a:gd name="T33" fmla="*/ 368 h 935"/>
                  <a:gd name="T34" fmla="*/ 1105 w 1134"/>
                  <a:gd name="T35" fmla="*/ 425 h 935"/>
                  <a:gd name="T36" fmla="*/ 992 w 1134"/>
                  <a:gd name="T37" fmla="*/ 312 h 935"/>
                  <a:gd name="T38" fmla="*/ 964 w 1134"/>
                  <a:gd name="T39" fmla="*/ 453 h 935"/>
                  <a:gd name="T40" fmla="*/ 907 w 1134"/>
                  <a:gd name="T41" fmla="*/ 453 h 935"/>
                  <a:gd name="T42" fmla="*/ 850 w 1134"/>
                  <a:gd name="T43" fmla="*/ 453 h 935"/>
                  <a:gd name="T44" fmla="*/ 822 w 1134"/>
                  <a:gd name="T45" fmla="*/ 510 h 935"/>
                  <a:gd name="T46" fmla="*/ 793 w 1134"/>
                  <a:gd name="T47" fmla="*/ 538 h 935"/>
                  <a:gd name="T48" fmla="*/ 737 w 1134"/>
                  <a:gd name="T49" fmla="*/ 538 h 935"/>
                  <a:gd name="T50" fmla="*/ 765 w 1134"/>
                  <a:gd name="T51" fmla="*/ 595 h 935"/>
                  <a:gd name="T52" fmla="*/ 737 w 1134"/>
                  <a:gd name="T53" fmla="*/ 652 h 935"/>
                  <a:gd name="T54" fmla="*/ 793 w 1134"/>
                  <a:gd name="T55" fmla="*/ 708 h 935"/>
                  <a:gd name="T56" fmla="*/ 765 w 1134"/>
                  <a:gd name="T57" fmla="*/ 737 h 935"/>
                  <a:gd name="T58" fmla="*/ 822 w 1134"/>
                  <a:gd name="T59" fmla="*/ 793 h 935"/>
                  <a:gd name="T60" fmla="*/ 878 w 1134"/>
                  <a:gd name="T61" fmla="*/ 765 h 935"/>
                  <a:gd name="T62" fmla="*/ 822 w 1134"/>
                  <a:gd name="T63" fmla="*/ 935 h 935"/>
                  <a:gd name="T64" fmla="*/ 793 w 1134"/>
                  <a:gd name="T65" fmla="*/ 879 h 935"/>
                  <a:gd name="T66" fmla="*/ 765 w 1134"/>
                  <a:gd name="T67" fmla="*/ 879 h 935"/>
                  <a:gd name="T68" fmla="*/ 737 w 1134"/>
                  <a:gd name="T69" fmla="*/ 935 h 935"/>
                  <a:gd name="T70" fmla="*/ 708 w 1134"/>
                  <a:gd name="T71" fmla="*/ 935 h 935"/>
                  <a:gd name="T72" fmla="*/ 680 w 1134"/>
                  <a:gd name="T73" fmla="*/ 879 h 935"/>
                  <a:gd name="T74" fmla="*/ 652 w 1134"/>
                  <a:gd name="T75" fmla="*/ 907 h 935"/>
                  <a:gd name="T76" fmla="*/ 623 w 1134"/>
                  <a:gd name="T77" fmla="*/ 850 h 935"/>
                  <a:gd name="T78" fmla="*/ 708 w 1134"/>
                  <a:gd name="T79" fmla="*/ 765 h 935"/>
                  <a:gd name="T80" fmla="*/ 680 w 1134"/>
                  <a:gd name="T81" fmla="*/ 708 h 935"/>
                  <a:gd name="T82" fmla="*/ 623 w 1134"/>
                  <a:gd name="T83" fmla="*/ 793 h 935"/>
                  <a:gd name="T84" fmla="*/ 538 w 1134"/>
                  <a:gd name="T85" fmla="*/ 850 h 935"/>
                  <a:gd name="T86" fmla="*/ 567 w 1134"/>
                  <a:gd name="T87" fmla="*/ 907 h 935"/>
                  <a:gd name="T88" fmla="*/ 453 w 1134"/>
                  <a:gd name="T89" fmla="*/ 879 h 935"/>
                  <a:gd name="T90" fmla="*/ 397 w 1134"/>
                  <a:gd name="T91" fmla="*/ 907 h 935"/>
                  <a:gd name="T92" fmla="*/ 340 w 1134"/>
                  <a:gd name="T93" fmla="*/ 879 h 935"/>
                  <a:gd name="T94" fmla="*/ 283 w 1134"/>
                  <a:gd name="T95" fmla="*/ 907 h 935"/>
                  <a:gd name="T96" fmla="*/ 283 w 1134"/>
                  <a:gd name="T97" fmla="*/ 822 h 935"/>
                  <a:gd name="T98" fmla="*/ 198 w 1134"/>
                  <a:gd name="T99" fmla="*/ 765 h 935"/>
                  <a:gd name="T100" fmla="*/ 0 w 1134"/>
                  <a:gd name="T101" fmla="*/ 793 h 935"/>
                  <a:gd name="T102" fmla="*/ 0 w 1134"/>
                  <a:gd name="T103" fmla="*/ 623 h 935"/>
                  <a:gd name="T104" fmla="*/ 56 w 1134"/>
                  <a:gd name="T105" fmla="*/ 51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34" h="935">
                    <a:moveTo>
                      <a:pt x="56" y="510"/>
                    </a:moveTo>
                    <a:lnTo>
                      <a:pt x="113" y="510"/>
                    </a:lnTo>
                    <a:lnTo>
                      <a:pt x="141" y="538"/>
                    </a:lnTo>
                    <a:lnTo>
                      <a:pt x="170" y="510"/>
                    </a:lnTo>
                    <a:lnTo>
                      <a:pt x="226" y="425"/>
                    </a:lnTo>
                    <a:lnTo>
                      <a:pt x="397" y="397"/>
                    </a:lnTo>
                    <a:lnTo>
                      <a:pt x="368" y="283"/>
                    </a:lnTo>
                    <a:lnTo>
                      <a:pt x="623" y="28"/>
                    </a:lnTo>
                    <a:lnTo>
                      <a:pt x="652" y="56"/>
                    </a:lnTo>
                    <a:lnTo>
                      <a:pt x="708" y="0"/>
                    </a:lnTo>
                    <a:lnTo>
                      <a:pt x="765" y="0"/>
                    </a:lnTo>
                    <a:lnTo>
                      <a:pt x="822" y="28"/>
                    </a:lnTo>
                    <a:lnTo>
                      <a:pt x="793" y="56"/>
                    </a:lnTo>
                    <a:lnTo>
                      <a:pt x="878" y="141"/>
                    </a:lnTo>
                    <a:lnTo>
                      <a:pt x="1077" y="141"/>
                    </a:lnTo>
                    <a:lnTo>
                      <a:pt x="1134" y="226"/>
                    </a:lnTo>
                    <a:lnTo>
                      <a:pt x="1134" y="368"/>
                    </a:lnTo>
                    <a:lnTo>
                      <a:pt x="1105" y="425"/>
                    </a:lnTo>
                    <a:lnTo>
                      <a:pt x="992" y="312"/>
                    </a:lnTo>
                    <a:lnTo>
                      <a:pt x="964" y="453"/>
                    </a:lnTo>
                    <a:lnTo>
                      <a:pt x="907" y="453"/>
                    </a:lnTo>
                    <a:lnTo>
                      <a:pt x="850" y="453"/>
                    </a:lnTo>
                    <a:lnTo>
                      <a:pt x="822" y="510"/>
                    </a:lnTo>
                    <a:lnTo>
                      <a:pt x="793" y="538"/>
                    </a:lnTo>
                    <a:lnTo>
                      <a:pt x="737" y="538"/>
                    </a:lnTo>
                    <a:lnTo>
                      <a:pt x="765" y="595"/>
                    </a:lnTo>
                    <a:lnTo>
                      <a:pt x="737" y="652"/>
                    </a:lnTo>
                    <a:lnTo>
                      <a:pt x="793" y="708"/>
                    </a:lnTo>
                    <a:lnTo>
                      <a:pt x="765" y="737"/>
                    </a:lnTo>
                    <a:lnTo>
                      <a:pt x="822" y="793"/>
                    </a:lnTo>
                    <a:lnTo>
                      <a:pt x="878" y="765"/>
                    </a:lnTo>
                    <a:lnTo>
                      <a:pt x="822" y="935"/>
                    </a:lnTo>
                    <a:lnTo>
                      <a:pt x="793" y="879"/>
                    </a:lnTo>
                    <a:lnTo>
                      <a:pt x="765" y="879"/>
                    </a:lnTo>
                    <a:lnTo>
                      <a:pt x="737" y="935"/>
                    </a:lnTo>
                    <a:lnTo>
                      <a:pt x="708" y="935"/>
                    </a:lnTo>
                    <a:lnTo>
                      <a:pt x="680" y="879"/>
                    </a:lnTo>
                    <a:lnTo>
                      <a:pt x="652" y="907"/>
                    </a:lnTo>
                    <a:lnTo>
                      <a:pt x="623" y="850"/>
                    </a:lnTo>
                    <a:lnTo>
                      <a:pt x="708" y="765"/>
                    </a:lnTo>
                    <a:lnTo>
                      <a:pt x="680" y="708"/>
                    </a:lnTo>
                    <a:lnTo>
                      <a:pt x="623" y="793"/>
                    </a:lnTo>
                    <a:lnTo>
                      <a:pt x="538" y="850"/>
                    </a:lnTo>
                    <a:lnTo>
                      <a:pt x="567" y="907"/>
                    </a:lnTo>
                    <a:lnTo>
                      <a:pt x="453" y="879"/>
                    </a:lnTo>
                    <a:lnTo>
                      <a:pt x="397" y="907"/>
                    </a:lnTo>
                    <a:lnTo>
                      <a:pt x="340" y="879"/>
                    </a:lnTo>
                    <a:lnTo>
                      <a:pt x="283" y="907"/>
                    </a:lnTo>
                    <a:lnTo>
                      <a:pt x="283" y="822"/>
                    </a:lnTo>
                    <a:lnTo>
                      <a:pt x="198" y="765"/>
                    </a:lnTo>
                    <a:lnTo>
                      <a:pt x="0" y="793"/>
                    </a:lnTo>
                    <a:lnTo>
                      <a:pt x="0" y="623"/>
                    </a:lnTo>
                    <a:lnTo>
                      <a:pt x="56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1720" y="5988"/>
                <a:ext cx="822" cy="879"/>
              </a:xfrm>
              <a:custGeom>
                <a:avLst/>
                <a:gdLst>
                  <a:gd name="T0" fmla="*/ 57 w 822"/>
                  <a:gd name="T1" fmla="*/ 28 h 879"/>
                  <a:gd name="T2" fmla="*/ 255 w 822"/>
                  <a:gd name="T3" fmla="*/ 0 h 879"/>
                  <a:gd name="T4" fmla="*/ 340 w 822"/>
                  <a:gd name="T5" fmla="*/ 57 h 879"/>
                  <a:gd name="T6" fmla="*/ 340 w 822"/>
                  <a:gd name="T7" fmla="*/ 142 h 879"/>
                  <a:gd name="T8" fmla="*/ 397 w 822"/>
                  <a:gd name="T9" fmla="*/ 114 h 879"/>
                  <a:gd name="T10" fmla="*/ 454 w 822"/>
                  <a:gd name="T11" fmla="*/ 142 h 879"/>
                  <a:gd name="T12" fmla="*/ 510 w 822"/>
                  <a:gd name="T13" fmla="*/ 114 h 879"/>
                  <a:gd name="T14" fmla="*/ 624 w 822"/>
                  <a:gd name="T15" fmla="*/ 142 h 879"/>
                  <a:gd name="T16" fmla="*/ 482 w 822"/>
                  <a:gd name="T17" fmla="*/ 227 h 879"/>
                  <a:gd name="T18" fmla="*/ 510 w 822"/>
                  <a:gd name="T19" fmla="*/ 284 h 879"/>
                  <a:gd name="T20" fmla="*/ 652 w 822"/>
                  <a:gd name="T21" fmla="*/ 284 h 879"/>
                  <a:gd name="T22" fmla="*/ 652 w 822"/>
                  <a:gd name="T23" fmla="*/ 397 h 879"/>
                  <a:gd name="T24" fmla="*/ 822 w 822"/>
                  <a:gd name="T25" fmla="*/ 482 h 879"/>
                  <a:gd name="T26" fmla="*/ 709 w 822"/>
                  <a:gd name="T27" fmla="*/ 567 h 879"/>
                  <a:gd name="T28" fmla="*/ 765 w 822"/>
                  <a:gd name="T29" fmla="*/ 567 h 879"/>
                  <a:gd name="T30" fmla="*/ 737 w 822"/>
                  <a:gd name="T31" fmla="*/ 652 h 879"/>
                  <a:gd name="T32" fmla="*/ 765 w 822"/>
                  <a:gd name="T33" fmla="*/ 652 h 879"/>
                  <a:gd name="T34" fmla="*/ 765 w 822"/>
                  <a:gd name="T35" fmla="*/ 766 h 879"/>
                  <a:gd name="T36" fmla="*/ 680 w 822"/>
                  <a:gd name="T37" fmla="*/ 766 h 879"/>
                  <a:gd name="T38" fmla="*/ 680 w 822"/>
                  <a:gd name="T39" fmla="*/ 709 h 879"/>
                  <a:gd name="T40" fmla="*/ 624 w 822"/>
                  <a:gd name="T41" fmla="*/ 737 h 879"/>
                  <a:gd name="T42" fmla="*/ 652 w 822"/>
                  <a:gd name="T43" fmla="*/ 652 h 879"/>
                  <a:gd name="T44" fmla="*/ 595 w 822"/>
                  <a:gd name="T45" fmla="*/ 681 h 879"/>
                  <a:gd name="T46" fmla="*/ 539 w 822"/>
                  <a:gd name="T47" fmla="*/ 567 h 879"/>
                  <a:gd name="T48" fmla="*/ 510 w 822"/>
                  <a:gd name="T49" fmla="*/ 595 h 879"/>
                  <a:gd name="T50" fmla="*/ 510 w 822"/>
                  <a:gd name="T51" fmla="*/ 652 h 879"/>
                  <a:gd name="T52" fmla="*/ 482 w 822"/>
                  <a:gd name="T53" fmla="*/ 709 h 879"/>
                  <a:gd name="T54" fmla="*/ 425 w 822"/>
                  <a:gd name="T55" fmla="*/ 709 h 879"/>
                  <a:gd name="T56" fmla="*/ 482 w 822"/>
                  <a:gd name="T57" fmla="*/ 766 h 879"/>
                  <a:gd name="T58" fmla="*/ 567 w 822"/>
                  <a:gd name="T59" fmla="*/ 737 h 879"/>
                  <a:gd name="T60" fmla="*/ 595 w 822"/>
                  <a:gd name="T61" fmla="*/ 879 h 879"/>
                  <a:gd name="T62" fmla="*/ 539 w 822"/>
                  <a:gd name="T63" fmla="*/ 822 h 879"/>
                  <a:gd name="T64" fmla="*/ 425 w 822"/>
                  <a:gd name="T65" fmla="*/ 822 h 879"/>
                  <a:gd name="T66" fmla="*/ 397 w 822"/>
                  <a:gd name="T67" fmla="*/ 766 h 879"/>
                  <a:gd name="T68" fmla="*/ 368 w 822"/>
                  <a:gd name="T69" fmla="*/ 766 h 879"/>
                  <a:gd name="T70" fmla="*/ 312 w 822"/>
                  <a:gd name="T71" fmla="*/ 822 h 879"/>
                  <a:gd name="T72" fmla="*/ 227 w 822"/>
                  <a:gd name="T73" fmla="*/ 766 h 879"/>
                  <a:gd name="T74" fmla="*/ 198 w 822"/>
                  <a:gd name="T75" fmla="*/ 652 h 879"/>
                  <a:gd name="T76" fmla="*/ 198 w 822"/>
                  <a:gd name="T77" fmla="*/ 567 h 879"/>
                  <a:gd name="T78" fmla="*/ 283 w 822"/>
                  <a:gd name="T79" fmla="*/ 510 h 879"/>
                  <a:gd name="T80" fmla="*/ 255 w 822"/>
                  <a:gd name="T81" fmla="*/ 454 h 879"/>
                  <a:gd name="T82" fmla="*/ 170 w 822"/>
                  <a:gd name="T83" fmla="*/ 454 h 879"/>
                  <a:gd name="T84" fmla="*/ 113 w 822"/>
                  <a:gd name="T85" fmla="*/ 482 h 879"/>
                  <a:gd name="T86" fmla="*/ 57 w 822"/>
                  <a:gd name="T87" fmla="*/ 482 h 879"/>
                  <a:gd name="T88" fmla="*/ 85 w 822"/>
                  <a:gd name="T89" fmla="*/ 425 h 879"/>
                  <a:gd name="T90" fmla="*/ 0 w 822"/>
                  <a:gd name="T91" fmla="*/ 340 h 879"/>
                  <a:gd name="T92" fmla="*/ 57 w 822"/>
                  <a:gd name="T93" fmla="*/ 227 h 879"/>
                  <a:gd name="T94" fmla="*/ 28 w 822"/>
                  <a:gd name="T95" fmla="*/ 170 h 879"/>
                  <a:gd name="T96" fmla="*/ 142 w 822"/>
                  <a:gd name="T97" fmla="*/ 170 h 879"/>
                  <a:gd name="T98" fmla="*/ 57 w 822"/>
                  <a:gd name="T99" fmla="*/ 85 h 879"/>
                  <a:gd name="T100" fmla="*/ 57 w 822"/>
                  <a:gd name="T101" fmla="*/ 28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22" h="879">
                    <a:moveTo>
                      <a:pt x="57" y="28"/>
                    </a:moveTo>
                    <a:lnTo>
                      <a:pt x="255" y="0"/>
                    </a:lnTo>
                    <a:lnTo>
                      <a:pt x="340" y="57"/>
                    </a:lnTo>
                    <a:lnTo>
                      <a:pt x="340" y="142"/>
                    </a:lnTo>
                    <a:lnTo>
                      <a:pt x="397" y="114"/>
                    </a:lnTo>
                    <a:lnTo>
                      <a:pt x="454" y="142"/>
                    </a:lnTo>
                    <a:lnTo>
                      <a:pt x="510" y="114"/>
                    </a:lnTo>
                    <a:lnTo>
                      <a:pt x="624" y="142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652" y="284"/>
                    </a:lnTo>
                    <a:lnTo>
                      <a:pt x="652" y="397"/>
                    </a:lnTo>
                    <a:lnTo>
                      <a:pt x="822" y="482"/>
                    </a:lnTo>
                    <a:lnTo>
                      <a:pt x="709" y="567"/>
                    </a:lnTo>
                    <a:lnTo>
                      <a:pt x="765" y="567"/>
                    </a:lnTo>
                    <a:lnTo>
                      <a:pt x="737" y="652"/>
                    </a:lnTo>
                    <a:lnTo>
                      <a:pt x="765" y="652"/>
                    </a:lnTo>
                    <a:lnTo>
                      <a:pt x="765" y="766"/>
                    </a:lnTo>
                    <a:lnTo>
                      <a:pt x="680" y="766"/>
                    </a:lnTo>
                    <a:lnTo>
                      <a:pt x="680" y="709"/>
                    </a:lnTo>
                    <a:lnTo>
                      <a:pt x="624" y="737"/>
                    </a:lnTo>
                    <a:lnTo>
                      <a:pt x="652" y="652"/>
                    </a:lnTo>
                    <a:lnTo>
                      <a:pt x="595" y="681"/>
                    </a:lnTo>
                    <a:lnTo>
                      <a:pt x="539" y="567"/>
                    </a:lnTo>
                    <a:lnTo>
                      <a:pt x="510" y="595"/>
                    </a:lnTo>
                    <a:lnTo>
                      <a:pt x="510" y="652"/>
                    </a:lnTo>
                    <a:lnTo>
                      <a:pt x="482" y="709"/>
                    </a:lnTo>
                    <a:lnTo>
                      <a:pt x="425" y="709"/>
                    </a:lnTo>
                    <a:lnTo>
                      <a:pt x="482" y="766"/>
                    </a:lnTo>
                    <a:lnTo>
                      <a:pt x="567" y="737"/>
                    </a:lnTo>
                    <a:lnTo>
                      <a:pt x="595" y="879"/>
                    </a:lnTo>
                    <a:lnTo>
                      <a:pt x="539" y="822"/>
                    </a:lnTo>
                    <a:lnTo>
                      <a:pt x="425" y="822"/>
                    </a:lnTo>
                    <a:lnTo>
                      <a:pt x="397" y="766"/>
                    </a:lnTo>
                    <a:lnTo>
                      <a:pt x="368" y="766"/>
                    </a:lnTo>
                    <a:lnTo>
                      <a:pt x="312" y="822"/>
                    </a:lnTo>
                    <a:lnTo>
                      <a:pt x="227" y="766"/>
                    </a:lnTo>
                    <a:lnTo>
                      <a:pt x="198" y="652"/>
                    </a:lnTo>
                    <a:lnTo>
                      <a:pt x="198" y="567"/>
                    </a:lnTo>
                    <a:lnTo>
                      <a:pt x="283" y="510"/>
                    </a:lnTo>
                    <a:lnTo>
                      <a:pt x="255" y="454"/>
                    </a:lnTo>
                    <a:lnTo>
                      <a:pt x="170" y="454"/>
                    </a:lnTo>
                    <a:lnTo>
                      <a:pt x="113" y="482"/>
                    </a:lnTo>
                    <a:lnTo>
                      <a:pt x="57" y="482"/>
                    </a:lnTo>
                    <a:lnTo>
                      <a:pt x="85" y="425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28" y="170"/>
                    </a:lnTo>
                    <a:lnTo>
                      <a:pt x="142" y="170"/>
                    </a:lnTo>
                    <a:lnTo>
                      <a:pt x="57" y="85"/>
                    </a:lnTo>
                    <a:lnTo>
                      <a:pt x="5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728" y="6385"/>
                <a:ext cx="1587" cy="1304"/>
              </a:xfrm>
              <a:custGeom>
                <a:avLst/>
                <a:gdLst>
                  <a:gd name="T0" fmla="*/ 1531 w 1587"/>
                  <a:gd name="T1" fmla="*/ 425 h 1304"/>
                  <a:gd name="T2" fmla="*/ 1389 w 1587"/>
                  <a:gd name="T3" fmla="*/ 369 h 1304"/>
                  <a:gd name="T4" fmla="*/ 1304 w 1587"/>
                  <a:gd name="T5" fmla="*/ 425 h 1304"/>
                  <a:gd name="T6" fmla="*/ 1190 w 1587"/>
                  <a:gd name="T7" fmla="*/ 255 h 1304"/>
                  <a:gd name="T8" fmla="*/ 1275 w 1587"/>
                  <a:gd name="T9" fmla="*/ 113 h 1304"/>
                  <a:gd name="T10" fmla="*/ 1162 w 1587"/>
                  <a:gd name="T11" fmla="*/ 57 h 1304"/>
                  <a:gd name="T12" fmla="*/ 1049 w 1587"/>
                  <a:gd name="T13" fmla="*/ 85 h 1304"/>
                  <a:gd name="T14" fmla="*/ 623 w 1587"/>
                  <a:gd name="T15" fmla="*/ 198 h 1304"/>
                  <a:gd name="T16" fmla="*/ 623 w 1587"/>
                  <a:gd name="T17" fmla="*/ 397 h 1304"/>
                  <a:gd name="T18" fmla="*/ 510 w 1587"/>
                  <a:gd name="T19" fmla="*/ 340 h 1304"/>
                  <a:gd name="T20" fmla="*/ 482 w 1587"/>
                  <a:gd name="T21" fmla="*/ 539 h 1304"/>
                  <a:gd name="T22" fmla="*/ 283 w 1587"/>
                  <a:gd name="T23" fmla="*/ 567 h 1304"/>
                  <a:gd name="T24" fmla="*/ 312 w 1587"/>
                  <a:gd name="T25" fmla="*/ 624 h 1304"/>
                  <a:gd name="T26" fmla="*/ 170 w 1587"/>
                  <a:gd name="T27" fmla="*/ 680 h 1304"/>
                  <a:gd name="T28" fmla="*/ 141 w 1587"/>
                  <a:gd name="T29" fmla="*/ 624 h 1304"/>
                  <a:gd name="T30" fmla="*/ 28 w 1587"/>
                  <a:gd name="T31" fmla="*/ 737 h 1304"/>
                  <a:gd name="T32" fmla="*/ 85 w 1587"/>
                  <a:gd name="T33" fmla="*/ 907 h 1304"/>
                  <a:gd name="T34" fmla="*/ 0 w 1587"/>
                  <a:gd name="T35" fmla="*/ 907 h 1304"/>
                  <a:gd name="T36" fmla="*/ 28 w 1587"/>
                  <a:gd name="T37" fmla="*/ 992 h 1304"/>
                  <a:gd name="T38" fmla="*/ 28 w 1587"/>
                  <a:gd name="T39" fmla="*/ 1106 h 1304"/>
                  <a:gd name="T40" fmla="*/ 198 w 1587"/>
                  <a:gd name="T41" fmla="*/ 1304 h 1304"/>
                  <a:gd name="T42" fmla="*/ 340 w 1587"/>
                  <a:gd name="T43" fmla="*/ 1247 h 1304"/>
                  <a:gd name="T44" fmla="*/ 425 w 1587"/>
                  <a:gd name="T45" fmla="*/ 1134 h 1304"/>
                  <a:gd name="T46" fmla="*/ 368 w 1587"/>
                  <a:gd name="T47" fmla="*/ 1021 h 1304"/>
                  <a:gd name="T48" fmla="*/ 482 w 1587"/>
                  <a:gd name="T49" fmla="*/ 964 h 1304"/>
                  <a:gd name="T50" fmla="*/ 510 w 1587"/>
                  <a:gd name="T51" fmla="*/ 879 h 1304"/>
                  <a:gd name="T52" fmla="*/ 623 w 1587"/>
                  <a:gd name="T53" fmla="*/ 709 h 1304"/>
                  <a:gd name="T54" fmla="*/ 680 w 1587"/>
                  <a:gd name="T55" fmla="*/ 709 h 1304"/>
                  <a:gd name="T56" fmla="*/ 793 w 1587"/>
                  <a:gd name="T57" fmla="*/ 822 h 1304"/>
                  <a:gd name="T58" fmla="*/ 879 w 1587"/>
                  <a:gd name="T59" fmla="*/ 879 h 1304"/>
                  <a:gd name="T60" fmla="*/ 1049 w 1587"/>
                  <a:gd name="T61" fmla="*/ 765 h 1304"/>
                  <a:gd name="T62" fmla="*/ 1134 w 1587"/>
                  <a:gd name="T63" fmla="*/ 709 h 1304"/>
                  <a:gd name="T64" fmla="*/ 1190 w 1587"/>
                  <a:gd name="T65" fmla="*/ 737 h 1304"/>
                  <a:gd name="T66" fmla="*/ 1275 w 1587"/>
                  <a:gd name="T67" fmla="*/ 709 h 1304"/>
                  <a:gd name="T68" fmla="*/ 1247 w 1587"/>
                  <a:gd name="T69" fmla="*/ 624 h 1304"/>
                  <a:gd name="T70" fmla="*/ 1219 w 1587"/>
                  <a:gd name="T71" fmla="*/ 567 h 1304"/>
                  <a:gd name="T72" fmla="*/ 1332 w 1587"/>
                  <a:gd name="T73" fmla="*/ 539 h 1304"/>
                  <a:gd name="T74" fmla="*/ 1446 w 1587"/>
                  <a:gd name="T75" fmla="*/ 595 h 1304"/>
                  <a:gd name="T76" fmla="*/ 1417 w 1587"/>
                  <a:gd name="T77" fmla="*/ 510 h 1304"/>
                  <a:gd name="T78" fmla="*/ 1474 w 1587"/>
                  <a:gd name="T79" fmla="*/ 482 h 1304"/>
                  <a:gd name="T80" fmla="*/ 1531 w 1587"/>
                  <a:gd name="T81" fmla="*/ 482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87" h="1304">
                    <a:moveTo>
                      <a:pt x="1587" y="482"/>
                    </a:moveTo>
                    <a:lnTo>
                      <a:pt x="1531" y="425"/>
                    </a:lnTo>
                    <a:lnTo>
                      <a:pt x="1417" y="425"/>
                    </a:lnTo>
                    <a:lnTo>
                      <a:pt x="1389" y="369"/>
                    </a:lnTo>
                    <a:lnTo>
                      <a:pt x="1360" y="369"/>
                    </a:lnTo>
                    <a:lnTo>
                      <a:pt x="1304" y="425"/>
                    </a:lnTo>
                    <a:lnTo>
                      <a:pt x="1219" y="369"/>
                    </a:lnTo>
                    <a:lnTo>
                      <a:pt x="1190" y="255"/>
                    </a:lnTo>
                    <a:lnTo>
                      <a:pt x="1190" y="170"/>
                    </a:lnTo>
                    <a:lnTo>
                      <a:pt x="1275" y="113"/>
                    </a:lnTo>
                    <a:lnTo>
                      <a:pt x="1247" y="57"/>
                    </a:lnTo>
                    <a:lnTo>
                      <a:pt x="1162" y="57"/>
                    </a:lnTo>
                    <a:lnTo>
                      <a:pt x="1105" y="85"/>
                    </a:lnTo>
                    <a:lnTo>
                      <a:pt x="1049" y="85"/>
                    </a:lnTo>
                    <a:lnTo>
                      <a:pt x="737" y="0"/>
                    </a:lnTo>
                    <a:lnTo>
                      <a:pt x="623" y="198"/>
                    </a:lnTo>
                    <a:lnTo>
                      <a:pt x="680" y="340"/>
                    </a:lnTo>
                    <a:lnTo>
                      <a:pt x="623" y="39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38" y="454"/>
                    </a:lnTo>
                    <a:lnTo>
                      <a:pt x="482" y="539"/>
                    </a:lnTo>
                    <a:lnTo>
                      <a:pt x="340" y="454"/>
                    </a:lnTo>
                    <a:lnTo>
                      <a:pt x="283" y="567"/>
                    </a:lnTo>
                    <a:lnTo>
                      <a:pt x="368" y="595"/>
                    </a:lnTo>
                    <a:lnTo>
                      <a:pt x="312" y="624"/>
                    </a:lnTo>
                    <a:lnTo>
                      <a:pt x="226" y="595"/>
                    </a:lnTo>
                    <a:lnTo>
                      <a:pt x="170" y="680"/>
                    </a:lnTo>
                    <a:lnTo>
                      <a:pt x="141" y="652"/>
                    </a:lnTo>
                    <a:lnTo>
                      <a:pt x="141" y="624"/>
                    </a:lnTo>
                    <a:lnTo>
                      <a:pt x="85" y="595"/>
                    </a:lnTo>
                    <a:lnTo>
                      <a:pt x="28" y="737"/>
                    </a:lnTo>
                    <a:lnTo>
                      <a:pt x="141" y="794"/>
                    </a:lnTo>
                    <a:lnTo>
                      <a:pt x="85" y="907"/>
                    </a:lnTo>
                    <a:lnTo>
                      <a:pt x="56" y="822"/>
                    </a:lnTo>
                    <a:lnTo>
                      <a:pt x="0" y="907"/>
                    </a:lnTo>
                    <a:lnTo>
                      <a:pt x="28" y="936"/>
                    </a:lnTo>
                    <a:lnTo>
                      <a:pt x="28" y="992"/>
                    </a:lnTo>
                    <a:lnTo>
                      <a:pt x="56" y="1077"/>
                    </a:lnTo>
                    <a:lnTo>
                      <a:pt x="28" y="1106"/>
                    </a:lnTo>
                    <a:lnTo>
                      <a:pt x="170" y="1191"/>
                    </a:lnTo>
                    <a:lnTo>
                      <a:pt x="198" y="1304"/>
                    </a:lnTo>
                    <a:lnTo>
                      <a:pt x="283" y="1247"/>
                    </a:lnTo>
                    <a:lnTo>
                      <a:pt x="340" y="1247"/>
                    </a:lnTo>
                    <a:lnTo>
                      <a:pt x="340" y="1191"/>
                    </a:lnTo>
                    <a:lnTo>
                      <a:pt x="425" y="1134"/>
                    </a:lnTo>
                    <a:lnTo>
                      <a:pt x="425" y="1049"/>
                    </a:lnTo>
                    <a:lnTo>
                      <a:pt x="368" y="1021"/>
                    </a:lnTo>
                    <a:lnTo>
                      <a:pt x="368" y="964"/>
                    </a:lnTo>
                    <a:lnTo>
                      <a:pt x="482" y="964"/>
                    </a:lnTo>
                    <a:lnTo>
                      <a:pt x="482" y="907"/>
                    </a:lnTo>
                    <a:lnTo>
                      <a:pt x="510" y="879"/>
                    </a:lnTo>
                    <a:lnTo>
                      <a:pt x="510" y="765"/>
                    </a:lnTo>
                    <a:lnTo>
                      <a:pt x="623" y="709"/>
                    </a:lnTo>
                    <a:lnTo>
                      <a:pt x="623" y="737"/>
                    </a:lnTo>
                    <a:lnTo>
                      <a:pt x="680" y="709"/>
                    </a:lnTo>
                    <a:lnTo>
                      <a:pt x="793" y="737"/>
                    </a:lnTo>
                    <a:lnTo>
                      <a:pt x="793" y="822"/>
                    </a:lnTo>
                    <a:lnTo>
                      <a:pt x="822" y="907"/>
                    </a:lnTo>
                    <a:lnTo>
                      <a:pt x="879" y="879"/>
                    </a:lnTo>
                    <a:lnTo>
                      <a:pt x="935" y="964"/>
                    </a:lnTo>
                    <a:lnTo>
                      <a:pt x="1049" y="765"/>
                    </a:lnTo>
                    <a:lnTo>
                      <a:pt x="1105" y="765"/>
                    </a:lnTo>
                    <a:lnTo>
                      <a:pt x="1134" y="709"/>
                    </a:lnTo>
                    <a:lnTo>
                      <a:pt x="1162" y="765"/>
                    </a:lnTo>
                    <a:lnTo>
                      <a:pt x="1190" y="737"/>
                    </a:lnTo>
                    <a:lnTo>
                      <a:pt x="1190" y="709"/>
                    </a:lnTo>
                    <a:lnTo>
                      <a:pt x="1275" y="709"/>
                    </a:lnTo>
                    <a:lnTo>
                      <a:pt x="1219" y="652"/>
                    </a:lnTo>
                    <a:lnTo>
                      <a:pt x="1247" y="624"/>
                    </a:lnTo>
                    <a:lnTo>
                      <a:pt x="1247" y="595"/>
                    </a:lnTo>
                    <a:lnTo>
                      <a:pt x="1219" y="567"/>
                    </a:lnTo>
                    <a:lnTo>
                      <a:pt x="1247" y="539"/>
                    </a:lnTo>
                    <a:lnTo>
                      <a:pt x="1332" y="539"/>
                    </a:lnTo>
                    <a:lnTo>
                      <a:pt x="1332" y="652"/>
                    </a:lnTo>
                    <a:lnTo>
                      <a:pt x="1446" y="595"/>
                    </a:lnTo>
                    <a:lnTo>
                      <a:pt x="1446" y="510"/>
                    </a:lnTo>
                    <a:lnTo>
                      <a:pt x="1417" y="510"/>
                    </a:lnTo>
                    <a:lnTo>
                      <a:pt x="1389" y="482"/>
                    </a:lnTo>
                    <a:lnTo>
                      <a:pt x="1474" y="482"/>
                    </a:lnTo>
                    <a:lnTo>
                      <a:pt x="1502" y="539"/>
                    </a:lnTo>
                    <a:lnTo>
                      <a:pt x="1531" y="482"/>
                    </a:lnTo>
                    <a:lnTo>
                      <a:pt x="1587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096" y="7094"/>
                <a:ext cx="567" cy="652"/>
              </a:xfrm>
              <a:custGeom>
                <a:avLst/>
                <a:gdLst>
                  <a:gd name="T0" fmla="*/ 567 w 567"/>
                  <a:gd name="T1" fmla="*/ 255 h 652"/>
                  <a:gd name="T2" fmla="*/ 511 w 567"/>
                  <a:gd name="T3" fmla="*/ 170 h 652"/>
                  <a:gd name="T4" fmla="*/ 454 w 567"/>
                  <a:gd name="T5" fmla="*/ 198 h 652"/>
                  <a:gd name="T6" fmla="*/ 425 w 567"/>
                  <a:gd name="T7" fmla="*/ 113 h 652"/>
                  <a:gd name="T8" fmla="*/ 425 w 567"/>
                  <a:gd name="T9" fmla="*/ 28 h 652"/>
                  <a:gd name="T10" fmla="*/ 312 w 567"/>
                  <a:gd name="T11" fmla="*/ 0 h 652"/>
                  <a:gd name="T12" fmla="*/ 255 w 567"/>
                  <a:gd name="T13" fmla="*/ 28 h 652"/>
                  <a:gd name="T14" fmla="*/ 255 w 567"/>
                  <a:gd name="T15" fmla="*/ 0 h 652"/>
                  <a:gd name="T16" fmla="*/ 142 w 567"/>
                  <a:gd name="T17" fmla="*/ 56 h 652"/>
                  <a:gd name="T18" fmla="*/ 142 w 567"/>
                  <a:gd name="T19" fmla="*/ 170 h 652"/>
                  <a:gd name="T20" fmla="*/ 114 w 567"/>
                  <a:gd name="T21" fmla="*/ 198 h 652"/>
                  <a:gd name="T22" fmla="*/ 114 w 567"/>
                  <a:gd name="T23" fmla="*/ 255 h 652"/>
                  <a:gd name="T24" fmla="*/ 0 w 567"/>
                  <a:gd name="T25" fmla="*/ 255 h 652"/>
                  <a:gd name="T26" fmla="*/ 0 w 567"/>
                  <a:gd name="T27" fmla="*/ 312 h 652"/>
                  <a:gd name="T28" fmla="*/ 57 w 567"/>
                  <a:gd name="T29" fmla="*/ 340 h 652"/>
                  <a:gd name="T30" fmla="*/ 57 w 567"/>
                  <a:gd name="T31" fmla="*/ 368 h 652"/>
                  <a:gd name="T32" fmla="*/ 114 w 567"/>
                  <a:gd name="T33" fmla="*/ 397 h 652"/>
                  <a:gd name="T34" fmla="*/ 199 w 567"/>
                  <a:gd name="T35" fmla="*/ 368 h 652"/>
                  <a:gd name="T36" fmla="*/ 255 w 567"/>
                  <a:gd name="T37" fmla="*/ 453 h 652"/>
                  <a:gd name="T38" fmla="*/ 255 w 567"/>
                  <a:gd name="T39" fmla="*/ 510 h 652"/>
                  <a:gd name="T40" fmla="*/ 312 w 567"/>
                  <a:gd name="T41" fmla="*/ 538 h 652"/>
                  <a:gd name="T42" fmla="*/ 312 w 567"/>
                  <a:gd name="T43" fmla="*/ 595 h 652"/>
                  <a:gd name="T44" fmla="*/ 340 w 567"/>
                  <a:gd name="T45" fmla="*/ 595 h 652"/>
                  <a:gd name="T46" fmla="*/ 397 w 567"/>
                  <a:gd name="T47" fmla="*/ 652 h 652"/>
                  <a:gd name="T48" fmla="*/ 482 w 567"/>
                  <a:gd name="T49" fmla="*/ 397 h 652"/>
                  <a:gd name="T50" fmla="*/ 567 w 567"/>
                  <a:gd name="T51" fmla="*/ 255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652">
                    <a:moveTo>
                      <a:pt x="567" y="255"/>
                    </a:moveTo>
                    <a:lnTo>
                      <a:pt x="511" y="170"/>
                    </a:lnTo>
                    <a:lnTo>
                      <a:pt x="454" y="198"/>
                    </a:lnTo>
                    <a:lnTo>
                      <a:pt x="425" y="113"/>
                    </a:lnTo>
                    <a:lnTo>
                      <a:pt x="425" y="28"/>
                    </a:lnTo>
                    <a:lnTo>
                      <a:pt x="312" y="0"/>
                    </a:lnTo>
                    <a:lnTo>
                      <a:pt x="255" y="28"/>
                    </a:lnTo>
                    <a:lnTo>
                      <a:pt x="255" y="0"/>
                    </a:lnTo>
                    <a:lnTo>
                      <a:pt x="142" y="56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14" y="255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57" y="368"/>
                    </a:lnTo>
                    <a:lnTo>
                      <a:pt x="114" y="397"/>
                    </a:lnTo>
                    <a:lnTo>
                      <a:pt x="199" y="368"/>
                    </a:lnTo>
                    <a:lnTo>
                      <a:pt x="255" y="453"/>
                    </a:lnTo>
                    <a:lnTo>
                      <a:pt x="255" y="510"/>
                    </a:lnTo>
                    <a:lnTo>
                      <a:pt x="312" y="538"/>
                    </a:lnTo>
                    <a:lnTo>
                      <a:pt x="312" y="595"/>
                    </a:lnTo>
                    <a:lnTo>
                      <a:pt x="340" y="595"/>
                    </a:lnTo>
                    <a:lnTo>
                      <a:pt x="397" y="652"/>
                    </a:lnTo>
                    <a:lnTo>
                      <a:pt x="482" y="397"/>
                    </a:lnTo>
                    <a:lnTo>
                      <a:pt x="567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926" y="7462"/>
                <a:ext cx="567" cy="511"/>
              </a:xfrm>
              <a:custGeom>
                <a:avLst/>
                <a:gdLst>
                  <a:gd name="T0" fmla="*/ 567 w 567"/>
                  <a:gd name="T1" fmla="*/ 284 h 511"/>
                  <a:gd name="T2" fmla="*/ 510 w 567"/>
                  <a:gd name="T3" fmla="*/ 227 h 511"/>
                  <a:gd name="T4" fmla="*/ 482 w 567"/>
                  <a:gd name="T5" fmla="*/ 227 h 511"/>
                  <a:gd name="T6" fmla="*/ 482 w 567"/>
                  <a:gd name="T7" fmla="*/ 170 h 511"/>
                  <a:gd name="T8" fmla="*/ 425 w 567"/>
                  <a:gd name="T9" fmla="*/ 142 h 511"/>
                  <a:gd name="T10" fmla="*/ 425 w 567"/>
                  <a:gd name="T11" fmla="*/ 85 h 511"/>
                  <a:gd name="T12" fmla="*/ 369 w 567"/>
                  <a:gd name="T13" fmla="*/ 0 h 511"/>
                  <a:gd name="T14" fmla="*/ 284 w 567"/>
                  <a:gd name="T15" fmla="*/ 29 h 511"/>
                  <a:gd name="T16" fmla="*/ 227 w 567"/>
                  <a:gd name="T17" fmla="*/ 0 h 511"/>
                  <a:gd name="T18" fmla="*/ 227 w 567"/>
                  <a:gd name="T19" fmla="*/ 57 h 511"/>
                  <a:gd name="T20" fmla="*/ 142 w 567"/>
                  <a:gd name="T21" fmla="*/ 114 h 511"/>
                  <a:gd name="T22" fmla="*/ 142 w 567"/>
                  <a:gd name="T23" fmla="*/ 170 h 511"/>
                  <a:gd name="T24" fmla="*/ 85 w 567"/>
                  <a:gd name="T25" fmla="*/ 170 h 511"/>
                  <a:gd name="T26" fmla="*/ 0 w 567"/>
                  <a:gd name="T27" fmla="*/ 227 h 511"/>
                  <a:gd name="T28" fmla="*/ 28 w 567"/>
                  <a:gd name="T29" fmla="*/ 284 h 511"/>
                  <a:gd name="T30" fmla="*/ 85 w 567"/>
                  <a:gd name="T31" fmla="*/ 312 h 511"/>
                  <a:gd name="T32" fmla="*/ 85 w 567"/>
                  <a:gd name="T33" fmla="*/ 369 h 511"/>
                  <a:gd name="T34" fmla="*/ 170 w 567"/>
                  <a:gd name="T35" fmla="*/ 340 h 511"/>
                  <a:gd name="T36" fmla="*/ 170 w 567"/>
                  <a:gd name="T37" fmla="*/ 454 h 511"/>
                  <a:gd name="T38" fmla="*/ 340 w 567"/>
                  <a:gd name="T39" fmla="*/ 511 h 511"/>
                  <a:gd name="T40" fmla="*/ 340 w 567"/>
                  <a:gd name="T41" fmla="*/ 454 h 511"/>
                  <a:gd name="T42" fmla="*/ 482 w 567"/>
                  <a:gd name="T43" fmla="*/ 482 h 511"/>
                  <a:gd name="T44" fmla="*/ 567 w 567"/>
                  <a:gd name="T45" fmla="*/ 28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511">
                    <a:moveTo>
                      <a:pt x="567" y="284"/>
                    </a:moveTo>
                    <a:lnTo>
                      <a:pt x="510" y="227"/>
                    </a:lnTo>
                    <a:lnTo>
                      <a:pt x="482" y="227"/>
                    </a:lnTo>
                    <a:lnTo>
                      <a:pt x="482" y="170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369" y="0"/>
                    </a:lnTo>
                    <a:lnTo>
                      <a:pt x="284" y="29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42" y="114"/>
                    </a:lnTo>
                    <a:lnTo>
                      <a:pt x="142" y="170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28" y="284"/>
                    </a:lnTo>
                    <a:lnTo>
                      <a:pt x="85" y="312"/>
                    </a:lnTo>
                    <a:lnTo>
                      <a:pt x="85" y="369"/>
                    </a:lnTo>
                    <a:lnTo>
                      <a:pt x="170" y="340"/>
                    </a:lnTo>
                    <a:lnTo>
                      <a:pt x="170" y="454"/>
                    </a:lnTo>
                    <a:lnTo>
                      <a:pt x="340" y="511"/>
                    </a:lnTo>
                    <a:lnTo>
                      <a:pt x="340" y="454"/>
                    </a:lnTo>
                    <a:lnTo>
                      <a:pt x="482" y="482"/>
                    </a:lnTo>
                    <a:lnTo>
                      <a:pt x="56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457" y="4372"/>
                <a:ext cx="1134" cy="1219"/>
              </a:xfrm>
              <a:custGeom>
                <a:avLst/>
                <a:gdLst>
                  <a:gd name="T0" fmla="*/ 1106 w 1134"/>
                  <a:gd name="T1" fmla="*/ 0 h 1219"/>
                  <a:gd name="T2" fmla="*/ 1049 w 1134"/>
                  <a:gd name="T3" fmla="*/ 57 h 1219"/>
                  <a:gd name="T4" fmla="*/ 964 w 1134"/>
                  <a:gd name="T5" fmla="*/ 29 h 1219"/>
                  <a:gd name="T6" fmla="*/ 964 w 1134"/>
                  <a:gd name="T7" fmla="*/ 85 h 1219"/>
                  <a:gd name="T8" fmla="*/ 850 w 1134"/>
                  <a:gd name="T9" fmla="*/ 114 h 1219"/>
                  <a:gd name="T10" fmla="*/ 822 w 1134"/>
                  <a:gd name="T11" fmla="*/ 227 h 1219"/>
                  <a:gd name="T12" fmla="*/ 765 w 1134"/>
                  <a:gd name="T13" fmla="*/ 227 h 1219"/>
                  <a:gd name="T14" fmla="*/ 765 w 1134"/>
                  <a:gd name="T15" fmla="*/ 340 h 1219"/>
                  <a:gd name="T16" fmla="*/ 737 w 1134"/>
                  <a:gd name="T17" fmla="*/ 369 h 1219"/>
                  <a:gd name="T18" fmla="*/ 680 w 1134"/>
                  <a:gd name="T19" fmla="*/ 312 h 1219"/>
                  <a:gd name="T20" fmla="*/ 709 w 1134"/>
                  <a:gd name="T21" fmla="*/ 255 h 1219"/>
                  <a:gd name="T22" fmla="*/ 680 w 1134"/>
                  <a:gd name="T23" fmla="*/ 199 h 1219"/>
                  <a:gd name="T24" fmla="*/ 624 w 1134"/>
                  <a:gd name="T25" fmla="*/ 227 h 1219"/>
                  <a:gd name="T26" fmla="*/ 624 w 1134"/>
                  <a:gd name="T27" fmla="*/ 369 h 1219"/>
                  <a:gd name="T28" fmla="*/ 539 w 1134"/>
                  <a:gd name="T29" fmla="*/ 482 h 1219"/>
                  <a:gd name="T30" fmla="*/ 454 w 1134"/>
                  <a:gd name="T31" fmla="*/ 482 h 1219"/>
                  <a:gd name="T32" fmla="*/ 369 w 1134"/>
                  <a:gd name="T33" fmla="*/ 624 h 1219"/>
                  <a:gd name="T34" fmla="*/ 284 w 1134"/>
                  <a:gd name="T35" fmla="*/ 624 h 1219"/>
                  <a:gd name="T36" fmla="*/ 255 w 1134"/>
                  <a:gd name="T37" fmla="*/ 596 h 1219"/>
                  <a:gd name="T38" fmla="*/ 227 w 1134"/>
                  <a:gd name="T39" fmla="*/ 681 h 1219"/>
                  <a:gd name="T40" fmla="*/ 113 w 1134"/>
                  <a:gd name="T41" fmla="*/ 709 h 1219"/>
                  <a:gd name="T42" fmla="*/ 85 w 1134"/>
                  <a:gd name="T43" fmla="*/ 766 h 1219"/>
                  <a:gd name="T44" fmla="*/ 28 w 1134"/>
                  <a:gd name="T45" fmla="*/ 766 h 1219"/>
                  <a:gd name="T46" fmla="*/ 0 w 1134"/>
                  <a:gd name="T47" fmla="*/ 794 h 1219"/>
                  <a:gd name="T48" fmla="*/ 28 w 1134"/>
                  <a:gd name="T49" fmla="*/ 851 h 1219"/>
                  <a:gd name="T50" fmla="*/ 85 w 1134"/>
                  <a:gd name="T51" fmla="*/ 851 h 1219"/>
                  <a:gd name="T52" fmla="*/ 142 w 1134"/>
                  <a:gd name="T53" fmla="*/ 879 h 1219"/>
                  <a:gd name="T54" fmla="*/ 113 w 1134"/>
                  <a:gd name="T55" fmla="*/ 907 h 1219"/>
                  <a:gd name="T56" fmla="*/ 198 w 1134"/>
                  <a:gd name="T57" fmla="*/ 992 h 1219"/>
                  <a:gd name="T58" fmla="*/ 397 w 1134"/>
                  <a:gd name="T59" fmla="*/ 992 h 1219"/>
                  <a:gd name="T60" fmla="*/ 454 w 1134"/>
                  <a:gd name="T61" fmla="*/ 1077 h 1219"/>
                  <a:gd name="T62" fmla="*/ 454 w 1134"/>
                  <a:gd name="T63" fmla="*/ 1219 h 1219"/>
                  <a:gd name="T64" fmla="*/ 539 w 1134"/>
                  <a:gd name="T65" fmla="*/ 1134 h 1219"/>
                  <a:gd name="T66" fmla="*/ 539 w 1134"/>
                  <a:gd name="T67" fmla="*/ 1191 h 1219"/>
                  <a:gd name="T68" fmla="*/ 680 w 1134"/>
                  <a:gd name="T69" fmla="*/ 1134 h 1219"/>
                  <a:gd name="T70" fmla="*/ 680 w 1134"/>
                  <a:gd name="T71" fmla="*/ 1106 h 1219"/>
                  <a:gd name="T72" fmla="*/ 624 w 1134"/>
                  <a:gd name="T73" fmla="*/ 1021 h 1219"/>
                  <a:gd name="T74" fmla="*/ 624 w 1134"/>
                  <a:gd name="T75" fmla="*/ 907 h 1219"/>
                  <a:gd name="T76" fmla="*/ 680 w 1134"/>
                  <a:gd name="T77" fmla="*/ 851 h 1219"/>
                  <a:gd name="T78" fmla="*/ 652 w 1134"/>
                  <a:gd name="T79" fmla="*/ 794 h 1219"/>
                  <a:gd name="T80" fmla="*/ 794 w 1134"/>
                  <a:gd name="T81" fmla="*/ 737 h 1219"/>
                  <a:gd name="T82" fmla="*/ 822 w 1134"/>
                  <a:gd name="T83" fmla="*/ 567 h 1219"/>
                  <a:gd name="T84" fmla="*/ 964 w 1134"/>
                  <a:gd name="T85" fmla="*/ 567 h 1219"/>
                  <a:gd name="T86" fmla="*/ 1049 w 1134"/>
                  <a:gd name="T87" fmla="*/ 510 h 1219"/>
                  <a:gd name="T88" fmla="*/ 1049 w 1134"/>
                  <a:gd name="T89" fmla="*/ 425 h 1219"/>
                  <a:gd name="T90" fmla="*/ 1049 w 1134"/>
                  <a:gd name="T91" fmla="*/ 340 h 1219"/>
                  <a:gd name="T92" fmla="*/ 1106 w 1134"/>
                  <a:gd name="T93" fmla="*/ 312 h 1219"/>
                  <a:gd name="T94" fmla="*/ 1049 w 1134"/>
                  <a:gd name="T95" fmla="*/ 255 h 1219"/>
                  <a:gd name="T96" fmla="*/ 1134 w 1134"/>
                  <a:gd name="T97" fmla="*/ 85 h 1219"/>
                  <a:gd name="T98" fmla="*/ 1106 w 1134"/>
                  <a:gd name="T99" fmla="*/ 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34" h="1219">
                    <a:moveTo>
                      <a:pt x="1106" y="0"/>
                    </a:moveTo>
                    <a:lnTo>
                      <a:pt x="1049" y="57"/>
                    </a:lnTo>
                    <a:lnTo>
                      <a:pt x="964" y="29"/>
                    </a:lnTo>
                    <a:lnTo>
                      <a:pt x="964" y="85"/>
                    </a:lnTo>
                    <a:lnTo>
                      <a:pt x="850" y="114"/>
                    </a:lnTo>
                    <a:lnTo>
                      <a:pt x="822" y="227"/>
                    </a:lnTo>
                    <a:lnTo>
                      <a:pt x="765" y="227"/>
                    </a:lnTo>
                    <a:lnTo>
                      <a:pt x="765" y="340"/>
                    </a:lnTo>
                    <a:lnTo>
                      <a:pt x="737" y="369"/>
                    </a:lnTo>
                    <a:lnTo>
                      <a:pt x="680" y="312"/>
                    </a:lnTo>
                    <a:lnTo>
                      <a:pt x="709" y="255"/>
                    </a:lnTo>
                    <a:lnTo>
                      <a:pt x="680" y="199"/>
                    </a:lnTo>
                    <a:lnTo>
                      <a:pt x="624" y="227"/>
                    </a:lnTo>
                    <a:lnTo>
                      <a:pt x="624" y="369"/>
                    </a:lnTo>
                    <a:lnTo>
                      <a:pt x="539" y="482"/>
                    </a:lnTo>
                    <a:lnTo>
                      <a:pt x="454" y="482"/>
                    </a:lnTo>
                    <a:lnTo>
                      <a:pt x="369" y="624"/>
                    </a:lnTo>
                    <a:lnTo>
                      <a:pt x="284" y="624"/>
                    </a:lnTo>
                    <a:lnTo>
                      <a:pt x="255" y="596"/>
                    </a:lnTo>
                    <a:lnTo>
                      <a:pt x="227" y="681"/>
                    </a:lnTo>
                    <a:lnTo>
                      <a:pt x="113" y="709"/>
                    </a:lnTo>
                    <a:lnTo>
                      <a:pt x="85" y="766"/>
                    </a:lnTo>
                    <a:lnTo>
                      <a:pt x="28" y="766"/>
                    </a:lnTo>
                    <a:lnTo>
                      <a:pt x="0" y="794"/>
                    </a:lnTo>
                    <a:lnTo>
                      <a:pt x="28" y="851"/>
                    </a:lnTo>
                    <a:lnTo>
                      <a:pt x="85" y="851"/>
                    </a:lnTo>
                    <a:lnTo>
                      <a:pt x="142" y="879"/>
                    </a:lnTo>
                    <a:lnTo>
                      <a:pt x="113" y="907"/>
                    </a:lnTo>
                    <a:lnTo>
                      <a:pt x="198" y="992"/>
                    </a:lnTo>
                    <a:lnTo>
                      <a:pt x="397" y="992"/>
                    </a:lnTo>
                    <a:lnTo>
                      <a:pt x="454" y="1077"/>
                    </a:lnTo>
                    <a:lnTo>
                      <a:pt x="454" y="1219"/>
                    </a:lnTo>
                    <a:lnTo>
                      <a:pt x="539" y="1134"/>
                    </a:lnTo>
                    <a:lnTo>
                      <a:pt x="539" y="1191"/>
                    </a:lnTo>
                    <a:lnTo>
                      <a:pt x="680" y="1134"/>
                    </a:lnTo>
                    <a:lnTo>
                      <a:pt x="680" y="1106"/>
                    </a:lnTo>
                    <a:lnTo>
                      <a:pt x="624" y="1021"/>
                    </a:lnTo>
                    <a:lnTo>
                      <a:pt x="624" y="907"/>
                    </a:lnTo>
                    <a:lnTo>
                      <a:pt x="680" y="851"/>
                    </a:lnTo>
                    <a:lnTo>
                      <a:pt x="652" y="794"/>
                    </a:lnTo>
                    <a:lnTo>
                      <a:pt x="794" y="737"/>
                    </a:lnTo>
                    <a:lnTo>
                      <a:pt x="822" y="567"/>
                    </a:lnTo>
                    <a:lnTo>
                      <a:pt x="964" y="567"/>
                    </a:lnTo>
                    <a:lnTo>
                      <a:pt x="1049" y="510"/>
                    </a:lnTo>
                    <a:lnTo>
                      <a:pt x="1049" y="425"/>
                    </a:lnTo>
                    <a:lnTo>
                      <a:pt x="1049" y="340"/>
                    </a:lnTo>
                    <a:lnTo>
                      <a:pt x="1106" y="312"/>
                    </a:lnTo>
                    <a:lnTo>
                      <a:pt x="1049" y="255"/>
                    </a:lnTo>
                    <a:lnTo>
                      <a:pt x="1134" y="85"/>
                    </a:lnTo>
                    <a:lnTo>
                      <a:pt x="110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3081" y="4571"/>
                <a:ext cx="1417" cy="935"/>
              </a:xfrm>
              <a:custGeom>
                <a:avLst/>
                <a:gdLst>
                  <a:gd name="T0" fmla="*/ 340 w 1417"/>
                  <a:gd name="T1" fmla="*/ 368 h 935"/>
                  <a:gd name="T2" fmla="*/ 170 w 1417"/>
                  <a:gd name="T3" fmla="*/ 538 h 935"/>
                  <a:gd name="T4" fmla="*/ 56 w 1417"/>
                  <a:gd name="T5" fmla="*/ 652 h 935"/>
                  <a:gd name="T6" fmla="*/ 0 w 1417"/>
                  <a:gd name="T7" fmla="*/ 822 h 935"/>
                  <a:gd name="T8" fmla="*/ 141 w 1417"/>
                  <a:gd name="T9" fmla="*/ 907 h 935"/>
                  <a:gd name="T10" fmla="*/ 170 w 1417"/>
                  <a:gd name="T11" fmla="*/ 765 h 935"/>
                  <a:gd name="T12" fmla="*/ 283 w 1417"/>
                  <a:gd name="T13" fmla="*/ 878 h 935"/>
                  <a:gd name="T14" fmla="*/ 397 w 1417"/>
                  <a:gd name="T15" fmla="*/ 850 h 935"/>
                  <a:gd name="T16" fmla="*/ 340 w 1417"/>
                  <a:gd name="T17" fmla="*/ 793 h 935"/>
                  <a:gd name="T18" fmla="*/ 425 w 1417"/>
                  <a:gd name="T19" fmla="*/ 765 h 935"/>
                  <a:gd name="T20" fmla="*/ 567 w 1417"/>
                  <a:gd name="T21" fmla="*/ 793 h 935"/>
                  <a:gd name="T22" fmla="*/ 567 w 1417"/>
                  <a:gd name="T23" fmla="*/ 623 h 935"/>
                  <a:gd name="T24" fmla="*/ 708 w 1417"/>
                  <a:gd name="T25" fmla="*/ 737 h 935"/>
                  <a:gd name="T26" fmla="*/ 850 w 1417"/>
                  <a:gd name="T27" fmla="*/ 652 h 935"/>
                  <a:gd name="T28" fmla="*/ 907 w 1417"/>
                  <a:gd name="T29" fmla="*/ 567 h 935"/>
                  <a:gd name="T30" fmla="*/ 992 w 1417"/>
                  <a:gd name="T31" fmla="*/ 510 h 935"/>
                  <a:gd name="T32" fmla="*/ 1020 w 1417"/>
                  <a:gd name="T33" fmla="*/ 425 h 935"/>
                  <a:gd name="T34" fmla="*/ 1020 w 1417"/>
                  <a:gd name="T35" fmla="*/ 283 h 935"/>
                  <a:gd name="T36" fmla="*/ 1162 w 1417"/>
                  <a:gd name="T37" fmla="*/ 283 h 935"/>
                  <a:gd name="T38" fmla="*/ 1134 w 1417"/>
                  <a:gd name="T39" fmla="*/ 453 h 935"/>
                  <a:gd name="T40" fmla="*/ 1247 w 1417"/>
                  <a:gd name="T41" fmla="*/ 510 h 935"/>
                  <a:gd name="T42" fmla="*/ 1389 w 1417"/>
                  <a:gd name="T43" fmla="*/ 397 h 935"/>
                  <a:gd name="T44" fmla="*/ 1389 w 1417"/>
                  <a:gd name="T45" fmla="*/ 255 h 935"/>
                  <a:gd name="T46" fmla="*/ 1360 w 1417"/>
                  <a:gd name="T47" fmla="*/ 85 h 935"/>
                  <a:gd name="T48" fmla="*/ 1162 w 1417"/>
                  <a:gd name="T49" fmla="*/ 85 h 935"/>
                  <a:gd name="T50" fmla="*/ 964 w 1417"/>
                  <a:gd name="T51" fmla="*/ 0 h 935"/>
                  <a:gd name="T52" fmla="*/ 935 w 1417"/>
                  <a:gd name="T53" fmla="*/ 85 h 935"/>
                  <a:gd name="T54" fmla="*/ 850 w 1417"/>
                  <a:gd name="T55" fmla="*/ 141 h 935"/>
                  <a:gd name="T56" fmla="*/ 793 w 1417"/>
                  <a:gd name="T57" fmla="*/ 311 h 935"/>
                  <a:gd name="T58" fmla="*/ 737 w 1417"/>
                  <a:gd name="T59" fmla="*/ 368 h 935"/>
                  <a:gd name="T60" fmla="*/ 652 w 1417"/>
                  <a:gd name="T61" fmla="*/ 397 h 935"/>
                  <a:gd name="T62" fmla="*/ 425 w 1417"/>
                  <a:gd name="T63" fmla="*/ 311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7" h="935">
                    <a:moveTo>
                      <a:pt x="425" y="311"/>
                    </a:moveTo>
                    <a:lnTo>
                      <a:pt x="340" y="368"/>
                    </a:lnTo>
                    <a:lnTo>
                      <a:pt x="198" y="368"/>
                    </a:lnTo>
                    <a:lnTo>
                      <a:pt x="170" y="538"/>
                    </a:lnTo>
                    <a:lnTo>
                      <a:pt x="28" y="595"/>
                    </a:lnTo>
                    <a:lnTo>
                      <a:pt x="56" y="652"/>
                    </a:lnTo>
                    <a:lnTo>
                      <a:pt x="0" y="708"/>
                    </a:lnTo>
                    <a:lnTo>
                      <a:pt x="0" y="822"/>
                    </a:lnTo>
                    <a:lnTo>
                      <a:pt x="56" y="907"/>
                    </a:lnTo>
                    <a:lnTo>
                      <a:pt x="141" y="907"/>
                    </a:lnTo>
                    <a:lnTo>
                      <a:pt x="198" y="878"/>
                    </a:lnTo>
                    <a:lnTo>
                      <a:pt x="170" y="765"/>
                    </a:lnTo>
                    <a:lnTo>
                      <a:pt x="226" y="878"/>
                    </a:lnTo>
                    <a:lnTo>
                      <a:pt x="283" y="878"/>
                    </a:lnTo>
                    <a:lnTo>
                      <a:pt x="283" y="935"/>
                    </a:lnTo>
                    <a:lnTo>
                      <a:pt x="397" y="850"/>
                    </a:lnTo>
                    <a:lnTo>
                      <a:pt x="283" y="793"/>
                    </a:lnTo>
                    <a:lnTo>
                      <a:pt x="340" y="793"/>
                    </a:lnTo>
                    <a:lnTo>
                      <a:pt x="340" y="737"/>
                    </a:lnTo>
                    <a:lnTo>
                      <a:pt x="425" y="765"/>
                    </a:lnTo>
                    <a:lnTo>
                      <a:pt x="397" y="623"/>
                    </a:lnTo>
                    <a:lnTo>
                      <a:pt x="567" y="793"/>
                    </a:lnTo>
                    <a:lnTo>
                      <a:pt x="595" y="680"/>
                    </a:lnTo>
                    <a:lnTo>
                      <a:pt x="567" y="623"/>
                    </a:lnTo>
                    <a:lnTo>
                      <a:pt x="652" y="538"/>
                    </a:lnTo>
                    <a:lnTo>
                      <a:pt x="708" y="737"/>
                    </a:lnTo>
                    <a:lnTo>
                      <a:pt x="793" y="737"/>
                    </a:lnTo>
                    <a:lnTo>
                      <a:pt x="850" y="652"/>
                    </a:lnTo>
                    <a:lnTo>
                      <a:pt x="907" y="623"/>
                    </a:lnTo>
                    <a:lnTo>
                      <a:pt x="907" y="567"/>
                    </a:lnTo>
                    <a:lnTo>
                      <a:pt x="1020" y="567"/>
                    </a:lnTo>
                    <a:lnTo>
                      <a:pt x="992" y="510"/>
                    </a:lnTo>
                    <a:lnTo>
                      <a:pt x="1105" y="425"/>
                    </a:lnTo>
                    <a:lnTo>
                      <a:pt x="1020" y="425"/>
                    </a:lnTo>
                    <a:lnTo>
                      <a:pt x="1077" y="397"/>
                    </a:lnTo>
                    <a:lnTo>
                      <a:pt x="1020" y="283"/>
                    </a:lnTo>
                    <a:lnTo>
                      <a:pt x="1105" y="340"/>
                    </a:lnTo>
                    <a:lnTo>
                      <a:pt x="1162" y="283"/>
                    </a:lnTo>
                    <a:lnTo>
                      <a:pt x="1190" y="340"/>
                    </a:lnTo>
                    <a:lnTo>
                      <a:pt x="1134" y="453"/>
                    </a:lnTo>
                    <a:lnTo>
                      <a:pt x="1134" y="567"/>
                    </a:lnTo>
                    <a:lnTo>
                      <a:pt x="1247" y="510"/>
                    </a:lnTo>
                    <a:lnTo>
                      <a:pt x="1190" y="453"/>
                    </a:lnTo>
                    <a:lnTo>
                      <a:pt x="1389" y="397"/>
                    </a:lnTo>
                    <a:lnTo>
                      <a:pt x="1417" y="311"/>
                    </a:lnTo>
                    <a:lnTo>
                      <a:pt x="1389" y="255"/>
                    </a:lnTo>
                    <a:lnTo>
                      <a:pt x="1417" y="141"/>
                    </a:lnTo>
                    <a:lnTo>
                      <a:pt x="1360" y="85"/>
                    </a:lnTo>
                    <a:lnTo>
                      <a:pt x="1275" y="56"/>
                    </a:lnTo>
                    <a:lnTo>
                      <a:pt x="1162" y="85"/>
                    </a:lnTo>
                    <a:lnTo>
                      <a:pt x="1162" y="28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935" y="85"/>
                    </a:lnTo>
                    <a:lnTo>
                      <a:pt x="935" y="141"/>
                    </a:lnTo>
                    <a:lnTo>
                      <a:pt x="850" y="141"/>
                    </a:lnTo>
                    <a:lnTo>
                      <a:pt x="765" y="283"/>
                    </a:lnTo>
                    <a:lnTo>
                      <a:pt x="793" y="311"/>
                    </a:lnTo>
                    <a:lnTo>
                      <a:pt x="793" y="368"/>
                    </a:lnTo>
                    <a:lnTo>
                      <a:pt x="737" y="368"/>
                    </a:lnTo>
                    <a:lnTo>
                      <a:pt x="708" y="453"/>
                    </a:lnTo>
                    <a:lnTo>
                      <a:pt x="652" y="397"/>
                    </a:lnTo>
                    <a:lnTo>
                      <a:pt x="538" y="397"/>
                    </a:lnTo>
                    <a:lnTo>
                      <a:pt x="425" y="3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4867" y="3862"/>
                <a:ext cx="255" cy="170"/>
              </a:xfrm>
              <a:custGeom>
                <a:avLst/>
                <a:gdLst>
                  <a:gd name="T0" fmla="*/ 85 w 255"/>
                  <a:gd name="T1" fmla="*/ 170 h 170"/>
                  <a:gd name="T2" fmla="*/ 198 w 255"/>
                  <a:gd name="T3" fmla="*/ 113 h 170"/>
                  <a:gd name="T4" fmla="*/ 255 w 255"/>
                  <a:gd name="T5" fmla="*/ 113 h 170"/>
                  <a:gd name="T6" fmla="*/ 255 w 255"/>
                  <a:gd name="T7" fmla="*/ 0 h 170"/>
                  <a:gd name="T8" fmla="*/ 85 w 255"/>
                  <a:gd name="T9" fmla="*/ 57 h 170"/>
                  <a:gd name="T10" fmla="*/ 141 w 255"/>
                  <a:gd name="T11" fmla="*/ 85 h 170"/>
                  <a:gd name="T12" fmla="*/ 28 w 255"/>
                  <a:gd name="T13" fmla="*/ 113 h 170"/>
                  <a:gd name="T14" fmla="*/ 0 w 255"/>
                  <a:gd name="T15" fmla="*/ 142 h 170"/>
                  <a:gd name="T16" fmla="*/ 85 w 255"/>
                  <a:gd name="T1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5" h="170">
                    <a:moveTo>
                      <a:pt x="85" y="170"/>
                    </a:moveTo>
                    <a:lnTo>
                      <a:pt x="198" y="113"/>
                    </a:lnTo>
                    <a:lnTo>
                      <a:pt x="255" y="113"/>
                    </a:lnTo>
                    <a:lnTo>
                      <a:pt x="255" y="0"/>
                    </a:lnTo>
                    <a:lnTo>
                      <a:pt x="85" y="57"/>
                    </a:lnTo>
                    <a:lnTo>
                      <a:pt x="141" y="85"/>
                    </a:lnTo>
                    <a:lnTo>
                      <a:pt x="28" y="113"/>
                    </a:lnTo>
                    <a:lnTo>
                      <a:pt x="0" y="142"/>
                    </a:lnTo>
                    <a:lnTo>
                      <a:pt x="85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4980" y="4060"/>
                <a:ext cx="142" cy="114"/>
              </a:xfrm>
              <a:custGeom>
                <a:avLst/>
                <a:gdLst>
                  <a:gd name="T0" fmla="*/ 0 w 142"/>
                  <a:gd name="T1" fmla="*/ 85 h 114"/>
                  <a:gd name="T2" fmla="*/ 85 w 142"/>
                  <a:gd name="T3" fmla="*/ 114 h 114"/>
                  <a:gd name="T4" fmla="*/ 142 w 142"/>
                  <a:gd name="T5" fmla="*/ 29 h 114"/>
                  <a:gd name="T6" fmla="*/ 142 w 142"/>
                  <a:gd name="T7" fmla="*/ 0 h 114"/>
                  <a:gd name="T8" fmla="*/ 28 w 142"/>
                  <a:gd name="T9" fmla="*/ 29 h 114"/>
                  <a:gd name="T10" fmla="*/ 0 w 142"/>
                  <a:gd name="T11" fmla="*/ 8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14">
                    <a:moveTo>
                      <a:pt x="0" y="85"/>
                    </a:moveTo>
                    <a:lnTo>
                      <a:pt x="85" y="114"/>
                    </a:lnTo>
                    <a:lnTo>
                      <a:pt x="142" y="29"/>
                    </a:lnTo>
                    <a:lnTo>
                      <a:pt x="142" y="0"/>
                    </a:lnTo>
                    <a:lnTo>
                      <a:pt x="28" y="29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271" y="4429"/>
                <a:ext cx="879" cy="935"/>
              </a:xfrm>
              <a:custGeom>
                <a:avLst/>
                <a:gdLst>
                  <a:gd name="T0" fmla="*/ 57 w 879"/>
                  <a:gd name="T1" fmla="*/ 652 h 935"/>
                  <a:gd name="T2" fmla="*/ 0 w 879"/>
                  <a:gd name="T3" fmla="*/ 595 h 935"/>
                  <a:gd name="T4" fmla="*/ 199 w 879"/>
                  <a:gd name="T5" fmla="*/ 539 h 935"/>
                  <a:gd name="T6" fmla="*/ 227 w 879"/>
                  <a:gd name="T7" fmla="*/ 453 h 935"/>
                  <a:gd name="T8" fmla="*/ 199 w 879"/>
                  <a:gd name="T9" fmla="*/ 397 h 935"/>
                  <a:gd name="T10" fmla="*/ 227 w 879"/>
                  <a:gd name="T11" fmla="*/ 283 h 935"/>
                  <a:gd name="T12" fmla="*/ 170 w 879"/>
                  <a:gd name="T13" fmla="*/ 227 h 935"/>
                  <a:gd name="T14" fmla="*/ 256 w 879"/>
                  <a:gd name="T15" fmla="*/ 142 h 935"/>
                  <a:gd name="T16" fmla="*/ 256 w 879"/>
                  <a:gd name="T17" fmla="*/ 85 h 935"/>
                  <a:gd name="T18" fmla="*/ 312 w 879"/>
                  <a:gd name="T19" fmla="*/ 57 h 935"/>
                  <a:gd name="T20" fmla="*/ 369 w 879"/>
                  <a:gd name="T21" fmla="*/ 0 h 935"/>
                  <a:gd name="T22" fmla="*/ 482 w 879"/>
                  <a:gd name="T23" fmla="*/ 57 h 935"/>
                  <a:gd name="T24" fmla="*/ 511 w 879"/>
                  <a:gd name="T25" fmla="*/ 142 h 935"/>
                  <a:gd name="T26" fmla="*/ 567 w 879"/>
                  <a:gd name="T27" fmla="*/ 142 h 935"/>
                  <a:gd name="T28" fmla="*/ 624 w 879"/>
                  <a:gd name="T29" fmla="*/ 113 h 935"/>
                  <a:gd name="T30" fmla="*/ 681 w 879"/>
                  <a:gd name="T31" fmla="*/ 113 h 935"/>
                  <a:gd name="T32" fmla="*/ 681 w 879"/>
                  <a:gd name="T33" fmla="*/ 198 h 935"/>
                  <a:gd name="T34" fmla="*/ 737 w 879"/>
                  <a:gd name="T35" fmla="*/ 227 h 935"/>
                  <a:gd name="T36" fmla="*/ 737 w 879"/>
                  <a:gd name="T37" fmla="*/ 312 h 935"/>
                  <a:gd name="T38" fmla="*/ 681 w 879"/>
                  <a:gd name="T39" fmla="*/ 312 h 935"/>
                  <a:gd name="T40" fmla="*/ 681 w 879"/>
                  <a:gd name="T41" fmla="*/ 397 h 935"/>
                  <a:gd name="T42" fmla="*/ 823 w 879"/>
                  <a:gd name="T43" fmla="*/ 312 h 935"/>
                  <a:gd name="T44" fmla="*/ 879 w 879"/>
                  <a:gd name="T45" fmla="*/ 340 h 935"/>
                  <a:gd name="T46" fmla="*/ 737 w 879"/>
                  <a:gd name="T47" fmla="*/ 425 h 935"/>
                  <a:gd name="T48" fmla="*/ 737 w 879"/>
                  <a:gd name="T49" fmla="*/ 510 h 935"/>
                  <a:gd name="T50" fmla="*/ 794 w 879"/>
                  <a:gd name="T51" fmla="*/ 567 h 935"/>
                  <a:gd name="T52" fmla="*/ 766 w 879"/>
                  <a:gd name="T53" fmla="*/ 652 h 935"/>
                  <a:gd name="T54" fmla="*/ 851 w 879"/>
                  <a:gd name="T55" fmla="*/ 765 h 935"/>
                  <a:gd name="T56" fmla="*/ 737 w 879"/>
                  <a:gd name="T57" fmla="*/ 794 h 935"/>
                  <a:gd name="T58" fmla="*/ 709 w 879"/>
                  <a:gd name="T59" fmla="*/ 879 h 935"/>
                  <a:gd name="T60" fmla="*/ 624 w 879"/>
                  <a:gd name="T61" fmla="*/ 850 h 935"/>
                  <a:gd name="T62" fmla="*/ 596 w 879"/>
                  <a:gd name="T63" fmla="*/ 935 h 935"/>
                  <a:gd name="T64" fmla="*/ 284 w 879"/>
                  <a:gd name="T65" fmla="*/ 879 h 935"/>
                  <a:gd name="T66" fmla="*/ 199 w 879"/>
                  <a:gd name="T67" fmla="*/ 794 h 935"/>
                  <a:gd name="T68" fmla="*/ 426 w 879"/>
                  <a:gd name="T69" fmla="*/ 765 h 935"/>
                  <a:gd name="T70" fmla="*/ 539 w 879"/>
                  <a:gd name="T71" fmla="*/ 822 h 935"/>
                  <a:gd name="T72" fmla="*/ 652 w 879"/>
                  <a:gd name="T73" fmla="*/ 765 h 935"/>
                  <a:gd name="T74" fmla="*/ 596 w 879"/>
                  <a:gd name="T75" fmla="*/ 737 h 935"/>
                  <a:gd name="T76" fmla="*/ 539 w 879"/>
                  <a:gd name="T77" fmla="*/ 737 h 935"/>
                  <a:gd name="T78" fmla="*/ 567 w 879"/>
                  <a:gd name="T79" fmla="*/ 680 h 935"/>
                  <a:gd name="T80" fmla="*/ 652 w 879"/>
                  <a:gd name="T81" fmla="*/ 709 h 935"/>
                  <a:gd name="T82" fmla="*/ 652 w 879"/>
                  <a:gd name="T83" fmla="*/ 680 h 935"/>
                  <a:gd name="T84" fmla="*/ 426 w 879"/>
                  <a:gd name="T85" fmla="*/ 567 h 935"/>
                  <a:gd name="T86" fmla="*/ 454 w 879"/>
                  <a:gd name="T87" fmla="*/ 652 h 935"/>
                  <a:gd name="T88" fmla="*/ 341 w 879"/>
                  <a:gd name="T89" fmla="*/ 680 h 935"/>
                  <a:gd name="T90" fmla="*/ 256 w 879"/>
                  <a:gd name="T91" fmla="*/ 595 h 935"/>
                  <a:gd name="T92" fmla="*/ 256 w 879"/>
                  <a:gd name="T93" fmla="*/ 680 h 935"/>
                  <a:gd name="T94" fmla="*/ 85 w 879"/>
                  <a:gd name="T95" fmla="*/ 624 h 935"/>
                  <a:gd name="T96" fmla="*/ 57 w 879"/>
                  <a:gd name="T97" fmla="*/ 652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9" h="935">
                    <a:moveTo>
                      <a:pt x="57" y="652"/>
                    </a:moveTo>
                    <a:lnTo>
                      <a:pt x="0" y="595"/>
                    </a:lnTo>
                    <a:lnTo>
                      <a:pt x="199" y="539"/>
                    </a:lnTo>
                    <a:lnTo>
                      <a:pt x="227" y="453"/>
                    </a:lnTo>
                    <a:lnTo>
                      <a:pt x="199" y="397"/>
                    </a:lnTo>
                    <a:lnTo>
                      <a:pt x="227" y="283"/>
                    </a:lnTo>
                    <a:lnTo>
                      <a:pt x="170" y="227"/>
                    </a:lnTo>
                    <a:lnTo>
                      <a:pt x="256" y="142"/>
                    </a:lnTo>
                    <a:lnTo>
                      <a:pt x="256" y="85"/>
                    </a:lnTo>
                    <a:lnTo>
                      <a:pt x="312" y="57"/>
                    </a:lnTo>
                    <a:lnTo>
                      <a:pt x="369" y="0"/>
                    </a:lnTo>
                    <a:lnTo>
                      <a:pt x="482" y="57"/>
                    </a:lnTo>
                    <a:lnTo>
                      <a:pt x="511" y="142"/>
                    </a:lnTo>
                    <a:lnTo>
                      <a:pt x="567" y="142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198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681" y="312"/>
                    </a:lnTo>
                    <a:lnTo>
                      <a:pt x="681" y="397"/>
                    </a:lnTo>
                    <a:lnTo>
                      <a:pt x="823" y="312"/>
                    </a:lnTo>
                    <a:lnTo>
                      <a:pt x="879" y="340"/>
                    </a:lnTo>
                    <a:lnTo>
                      <a:pt x="737" y="425"/>
                    </a:lnTo>
                    <a:lnTo>
                      <a:pt x="737" y="510"/>
                    </a:lnTo>
                    <a:lnTo>
                      <a:pt x="794" y="567"/>
                    </a:lnTo>
                    <a:lnTo>
                      <a:pt x="766" y="652"/>
                    </a:lnTo>
                    <a:lnTo>
                      <a:pt x="851" y="765"/>
                    </a:lnTo>
                    <a:lnTo>
                      <a:pt x="737" y="794"/>
                    </a:lnTo>
                    <a:lnTo>
                      <a:pt x="709" y="879"/>
                    </a:lnTo>
                    <a:lnTo>
                      <a:pt x="624" y="850"/>
                    </a:lnTo>
                    <a:lnTo>
                      <a:pt x="596" y="935"/>
                    </a:lnTo>
                    <a:lnTo>
                      <a:pt x="284" y="879"/>
                    </a:lnTo>
                    <a:lnTo>
                      <a:pt x="199" y="794"/>
                    </a:lnTo>
                    <a:lnTo>
                      <a:pt x="426" y="765"/>
                    </a:lnTo>
                    <a:lnTo>
                      <a:pt x="539" y="822"/>
                    </a:lnTo>
                    <a:lnTo>
                      <a:pt x="652" y="765"/>
                    </a:lnTo>
                    <a:lnTo>
                      <a:pt x="596" y="737"/>
                    </a:lnTo>
                    <a:lnTo>
                      <a:pt x="539" y="737"/>
                    </a:lnTo>
                    <a:lnTo>
                      <a:pt x="567" y="680"/>
                    </a:lnTo>
                    <a:lnTo>
                      <a:pt x="652" y="709"/>
                    </a:lnTo>
                    <a:lnTo>
                      <a:pt x="652" y="680"/>
                    </a:lnTo>
                    <a:lnTo>
                      <a:pt x="426" y="567"/>
                    </a:lnTo>
                    <a:lnTo>
                      <a:pt x="454" y="652"/>
                    </a:lnTo>
                    <a:lnTo>
                      <a:pt x="341" y="680"/>
                    </a:lnTo>
                    <a:lnTo>
                      <a:pt x="256" y="595"/>
                    </a:lnTo>
                    <a:lnTo>
                      <a:pt x="256" y="680"/>
                    </a:lnTo>
                    <a:lnTo>
                      <a:pt x="85" y="624"/>
                    </a:lnTo>
                    <a:lnTo>
                      <a:pt x="57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3988" y="3777"/>
                <a:ext cx="765" cy="879"/>
              </a:xfrm>
              <a:custGeom>
                <a:avLst/>
                <a:gdLst>
                  <a:gd name="T0" fmla="*/ 142 w 765"/>
                  <a:gd name="T1" fmla="*/ 0 h 879"/>
                  <a:gd name="T2" fmla="*/ 113 w 765"/>
                  <a:gd name="T3" fmla="*/ 28 h 879"/>
                  <a:gd name="T4" fmla="*/ 57 w 765"/>
                  <a:gd name="T5" fmla="*/ 28 h 879"/>
                  <a:gd name="T6" fmla="*/ 28 w 765"/>
                  <a:gd name="T7" fmla="*/ 85 h 879"/>
                  <a:gd name="T8" fmla="*/ 113 w 765"/>
                  <a:gd name="T9" fmla="*/ 142 h 879"/>
                  <a:gd name="T10" fmla="*/ 57 w 765"/>
                  <a:gd name="T11" fmla="*/ 198 h 879"/>
                  <a:gd name="T12" fmla="*/ 57 w 765"/>
                  <a:gd name="T13" fmla="*/ 255 h 879"/>
                  <a:gd name="T14" fmla="*/ 28 w 765"/>
                  <a:gd name="T15" fmla="*/ 283 h 879"/>
                  <a:gd name="T16" fmla="*/ 113 w 765"/>
                  <a:gd name="T17" fmla="*/ 283 h 879"/>
                  <a:gd name="T18" fmla="*/ 57 w 765"/>
                  <a:gd name="T19" fmla="*/ 340 h 879"/>
                  <a:gd name="T20" fmla="*/ 113 w 765"/>
                  <a:gd name="T21" fmla="*/ 368 h 879"/>
                  <a:gd name="T22" fmla="*/ 113 w 765"/>
                  <a:gd name="T23" fmla="*/ 397 h 879"/>
                  <a:gd name="T24" fmla="*/ 170 w 765"/>
                  <a:gd name="T25" fmla="*/ 397 h 879"/>
                  <a:gd name="T26" fmla="*/ 85 w 765"/>
                  <a:gd name="T27" fmla="*/ 510 h 879"/>
                  <a:gd name="T28" fmla="*/ 113 w 765"/>
                  <a:gd name="T29" fmla="*/ 538 h 879"/>
                  <a:gd name="T30" fmla="*/ 0 w 765"/>
                  <a:gd name="T31" fmla="*/ 652 h 879"/>
                  <a:gd name="T32" fmla="*/ 57 w 765"/>
                  <a:gd name="T33" fmla="*/ 709 h 879"/>
                  <a:gd name="T34" fmla="*/ 57 w 765"/>
                  <a:gd name="T35" fmla="*/ 794 h 879"/>
                  <a:gd name="T36" fmla="*/ 255 w 765"/>
                  <a:gd name="T37" fmla="*/ 822 h 879"/>
                  <a:gd name="T38" fmla="*/ 255 w 765"/>
                  <a:gd name="T39" fmla="*/ 879 h 879"/>
                  <a:gd name="T40" fmla="*/ 368 w 765"/>
                  <a:gd name="T41" fmla="*/ 850 h 879"/>
                  <a:gd name="T42" fmla="*/ 453 w 765"/>
                  <a:gd name="T43" fmla="*/ 879 h 879"/>
                  <a:gd name="T44" fmla="*/ 539 w 765"/>
                  <a:gd name="T45" fmla="*/ 794 h 879"/>
                  <a:gd name="T46" fmla="*/ 539 w 765"/>
                  <a:gd name="T47" fmla="*/ 737 h 879"/>
                  <a:gd name="T48" fmla="*/ 595 w 765"/>
                  <a:gd name="T49" fmla="*/ 709 h 879"/>
                  <a:gd name="T50" fmla="*/ 652 w 765"/>
                  <a:gd name="T51" fmla="*/ 652 h 879"/>
                  <a:gd name="T52" fmla="*/ 624 w 765"/>
                  <a:gd name="T53" fmla="*/ 567 h 879"/>
                  <a:gd name="T54" fmla="*/ 652 w 765"/>
                  <a:gd name="T55" fmla="*/ 510 h 879"/>
                  <a:gd name="T56" fmla="*/ 709 w 765"/>
                  <a:gd name="T57" fmla="*/ 510 h 879"/>
                  <a:gd name="T58" fmla="*/ 709 w 765"/>
                  <a:gd name="T59" fmla="*/ 397 h 879"/>
                  <a:gd name="T60" fmla="*/ 765 w 765"/>
                  <a:gd name="T61" fmla="*/ 340 h 879"/>
                  <a:gd name="T62" fmla="*/ 737 w 765"/>
                  <a:gd name="T63" fmla="*/ 227 h 879"/>
                  <a:gd name="T64" fmla="*/ 624 w 765"/>
                  <a:gd name="T65" fmla="*/ 227 h 879"/>
                  <a:gd name="T66" fmla="*/ 368 w 765"/>
                  <a:gd name="T67" fmla="*/ 57 h 879"/>
                  <a:gd name="T68" fmla="*/ 227 w 765"/>
                  <a:gd name="T69" fmla="*/ 28 h 879"/>
                  <a:gd name="T70" fmla="*/ 142 w 765"/>
                  <a:gd name="T71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5" h="879">
                    <a:moveTo>
                      <a:pt x="142" y="0"/>
                    </a:moveTo>
                    <a:lnTo>
                      <a:pt x="113" y="28"/>
                    </a:lnTo>
                    <a:lnTo>
                      <a:pt x="57" y="28"/>
                    </a:lnTo>
                    <a:lnTo>
                      <a:pt x="28" y="85"/>
                    </a:lnTo>
                    <a:lnTo>
                      <a:pt x="113" y="142"/>
                    </a:lnTo>
                    <a:lnTo>
                      <a:pt x="57" y="198"/>
                    </a:lnTo>
                    <a:lnTo>
                      <a:pt x="57" y="255"/>
                    </a:lnTo>
                    <a:lnTo>
                      <a:pt x="28" y="283"/>
                    </a:lnTo>
                    <a:lnTo>
                      <a:pt x="113" y="283"/>
                    </a:lnTo>
                    <a:lnTo>
                      <a:pt x="57" y="340"/>
                    </a:lnTo>
                    <a:lnTo>
                      <a:pt x="113" y="368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85" y="510"/>
                    </a:lnTo>
                    <a:lnTo>
                      <a:pt x="113" y="538"/>
                    </a:lnTo>
                    <a:lnTo>
                      <a:pt x="0" y="652"/>
                    </a:lnTo>
                    <a:lnTo>
                      <a:pt x="57" y="709"/>
                    </a:lnTo>
                    <a:lnTo>
                      <a:pt x="57" y="794"/>
                    </a:lnTo>
                    <a:lnTo>
                      <a:pt x="255" y="822"/>
                    </a:lnTo>
                    <a:lnTo>
                      <a:pt x="255" y="879"/>
                    </a:lnTo>
                    <a:lnTo>
                      <a:pt x="368" y="850"/>
                    </a:lnTo>
                    <a:lnTo>
                      <a:pt x="453" y="879"/>
                    </a:lnTo>
                    <a:lnTo>
                      <a:pt x="539" y="794"/>
                    </a:lnTo>
                    <a:lnTo>
                      <a:pt x="539" y="737"/>
                    </a:lnTo>
                    <a:lnTo>
                      <a:pt x="595" y="709"/>
                    </a:lnTo>
                    <a:lnTo>
                      <a:pt x="652" y="652"/>
                    </a:lnTo>
                    <a:lnTo>
                      <a:pt x="624" y="567"/>
                    </a:lnTo>
                    <a:lnTo>
                      <a:pt x="652" y="510"/>
                    </a:lnTo>
                    <a:lnTo>
                      <a:pt x="709" y="510"/>
                    </a:lnTo>
                    <a:lnTo>
                      <a:pt x="709" y="397"/>
                    </a:lnTo>
                    <a:lnTo>
                      <a:pt x="765" y="340"/>
                    </a:lnTo>
                    <a:lnTo>
                      <a:pt x="737" y="227"/>
                    </a:lnTo>
                    <a:lnTo>
                      <a:pt x="624" y="227"/>
                    </a:lnTo>
                    <a:lnTo>
                      <a:pt x="368" y="57"/>
                    </a:lnTo>
                    <a:lnTo>
                      <a:pt x="227" y="28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4612" y="4032"/>
                <a:ext cx="595" cy="680"/>
              </a:xfrm>
              <a:custGeom>
                <a:avLst/>
                <a:gdLst>
                  <a:gd name="T0" fmla="*/ 396 w 595"/>
                  <a:gd name="T1" fmla="*/ 624 h 680"/>
                  <a:gd name="T2" fmla="*/ 340 w 595"/>
                  <a:gd name="T3" fmla="*/ 595 h 680"/>
                  <a:gd name="T4" fmla="*/ 340 w 595"/>
                  <a:gd name="T5" fmla="*/ 510 h 680"/>
                  <a:gd name="T6" fmla="*/ 283 w 595"/>
                  <a:gd name="T7" fmla="*/ 510 h 680"/>
                  <a:gd name="T8" fmla="*/ 226 w 595"/>
                  <a:gd name="T9" fmla="*/ 539 h 680"/>
                  <a:gd name="T10" fmla="*/ 170 w 595"/>
                  <a:gd name="T11" fmla="*/ 539 h 680"/>
                  <a:gd name="T12" fmla="*/ 141 w 595"/>
                  <a:gd name="T13" fmla="*/ 454 h 680"/>
                  <a:gd name="T14" fmla="*/ 28 w 595"/>
                  <a:gd name="T15" fmla="*/ 397 h 680"/>
                  <a:gd name="T16" fmla="*/ 0 w 595"/>
                  <a:gd name="T17" fmla="*/ 312 h 680"/>
                  <a:gd name="T18" fmla="*/ 28 w 595"/>
                  <a:gd name="T19" fmla="*/ 255 h 680"/>
                  <a:gd name="T20" fmla="*/ 85 w 595"/>
                  <a:gd name="T21" fmla="*/ 255 h 680"/>
                  <a:gd name="T22" fmla="*/ 85 w 595"/>
                  <a:gd name="T23" fmla="*/ 142 h 680"/>
                  <a:gd name="T24" fmla="*/ 141 w 595"/>
                  <a:gd name="T25" fmla="*/ 85 h 680"/>
                  <a:gd name="T26" fmla="*/ 170 w 595"/>
                  <a:gd name="T27" fmla="*/ 85 h 680"/>
                  <a:gd name="T28" fmla="*/ 170 w 595"/>
                  <a:gd name="T29" fmla="*/ 0 h 680"/>
                  <a:gd name="T30" fmla="*/ 226 w 595"/>
                  <a:gd name="T31" fmla="*/ 0 h 680"/>
                  <a:gd name="T32" fmla="*/ 283 w 595"/>
                  <a:gd name="T33" fmla="*/ 142 h 680"/>
                  <a:gd name="T34" fmla="*/ 396 w 595"/>
                  <a:gd name="T35" fmla="*/ 170 h 680"/>
                  <a:gd name="T36" fmla="*/ 368 w 595"/>
                  <a:gd name="T37" fmla="*/ 255 h 680"/>
                  <a:gd name="T38" fmla="*/ 396 w 595"/>
                  <a:gd name="T39" fmla="*/ 312 h 680"/>
                  <a:gd name="T40" fmla="*/ 510 w 595"/>
                  <a:gd name="T41" fmla="*/ 227 h 680"/>
                  <a:gd name="T42" fmla="*/ 595 w 595"/>
                  <a:gd name="T43" fmla="*/ 283 h 680"/>
                  <a:gd name="T44" fmla="*/ 567 w 595"/>
                  <a:gd name="T45" fmla="*/ 369 h 680"/>
                  <a:gd name="T46" fmla="*/ 595 w 595"/>
                  <a:gd name="T47" fmla="*/ 425 h 680"/>
                  <a:gd name="T48" fmla="*/ 510 w 595"/>
                  <a:gd name="T49" fmla="*/ 539 h 680"/>
                  <a:gd name="T50" fmla="*/ 538 w 595"/>
                  <a:gd name="T51" fmla="*/ 680 h 680"/>
                  <a:gd name="T52" fmla="*/ 482 w 595"/>
                  <a:gd name="T53" fmla="*/ 652 h 680"/>
                  <a:gd name="T54" fmla="*/ 482 w 595"/>
                  <a:gd name="T55" fmla="*/ 595 h 680"/>
                  <a:gd name="T56" fmla="*/ 396 w 595"/>
                  <a:gd name="T57" fmla="*/ 62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95" h="680">
                    <a:moveTo>
                      <a:pt x="396" y="624"/>
                    </a:moveTo>
                    <a:lnTo>
                      <a:pt x="340" y="595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26" y="539"/>
                    </a:lnTo>
                    <a:lnTo>
                      <a:pt x="170" y="539"/>
                    </a:lnTo>
                    <a:lnTo>
                      <a:pt x="141" y="454"/>
                    </a:lnTo>
                    <a:lnTo>
                      <a:pt x="28" y="397"/>
                    </a:lnTo>
                    <a:lnTo>
                      <a:pt x="0" y="312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85" y="142"/>
                    </a:lnTo>
                    <a:lnTo>
                      <a:pt x="141" y="85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226" y="0"/>
                    </a:lnTo>
                    <a:lnTo>
                      <a:pt x="283" y="142"/>
                    </a:lnTo>
                    <a:lnTo>
                      <a:pt x="396" y="170"/>
                    </a:lnTo>
                    <a:lnTo>
                      <a:pt x="368" y="255"/>
                    </a:lnTo>
                    <a:lnTo>
                      <a:pt x="396" y="312"/>
                    </a:lnTo>
                    <a:lnTo>
                      <a:pt x="510" y="227"/>
                    </a:lnTo>
                    <a:lnTo>
                      <a:pt x="595" y="283"/>
                    </a:lnTo>
                    <a:lnTo>
                      <a:pt x="567" y="369"/>
                    </a:lnTo>
                    <a:lnTo>
                      <a:pt x="595" y="425"/>
                    </a:lnTo>
                    <a:lnTo>
                      <a:pt x="510" y="539"/>
                    </a:lnTo>
                    <a:lnTo>
                      <a:pt x="538" y="680"/>
                    </a:lnTo>
                    <a:lnTo>
                      <a:pt x="482" y="652"/>
                    </a:lnTo>
                    <a:lnTo>
                      <a:pt x="482" y="595"/>
                    </a:lnTo>
                    <a:lnTo>
                      <a:pt x="396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024" y="3947"/>
                <a:ext cx="822" cy="539"/>
              </a:xfrm>
              <a:custGeom>
                <a:avLst/>
                <a:gdLst>
                  <a:gd name="T0" fmla="*/ 652 w 822"/>
                  <a:gd name="T1" fmla="*/ 368 h 539"/>
                  <a:gd name="T2" fmla="*/ 595 w 822"/>
                  <a:gd name="T3" fmla="*/ 340 h 539"/>
                  <a:gd name="T4" fmla="*/ 454 w 822"/>
                  <a:gd name="T5" fmla="*/ 340 h 539"/>
                  <a:gd name="T6" fmla="*/ 397 w 822"/>
                  <a:gd name="T7" fmla="*/ 397 h 539"/>
                  <a:gd name="T8" fmla="*/ 397 w 822"/>
                  <a:gd name="T9" fmla="*/ 425 h 539"/>
                  <a:gd name="T10" fmla="*/ 283 w 822"/>
                  <a:gd name="T11" fmla="*/ 454 h 539"/>
                  <a:gd name="T12" fmla="*/ 283 w 822"/>
                  <a:gd name="T13" fmla="*/ 482 h 539"/>
                  <a:gd name="T14" fmla="*/ 142 w 822"/>
                  <a:gd name="T15" fmla="*/ 539 h 539"/>
                  <a:gd name="T16" fmla="*/ 28 w 822"/>
                  <a:gd name="T17" fmla="*/ 539 h 539"/>
                  <a:gd name="T18" fmla="*/ 57 w 822"/>
                  <a:gd name="T19" fmla="*/ 482 h 539"/>
                  <a:gd name="T20" fmla="*/ 85 w 822"/>
                  <a:gd name="T21" fmla="*/ 368 h 539"/>
                  <a:gd name="T22" fmla="*/ 85 w 822"/>
                  <a:gd name="T23" fmla="*/ 283 h 539"/>
                  <a:gd name="T24" fmla="*/ 0 w 822"/>
                  <a:gd name="T25" fmla="*/ 255 h 539"/>
                  <a:gd name="T26" fmla="*/ 85 w 822"/>
                  <a:gd name="T27" fmla="*/ 227 h 539"/>
                  <a:gd name="T28" fmla="*/ 113 w 822"/>
                  <a:gd name="T29" fmla="*/ 198 h 539"/>
                  <a:gd name="T30" fmla="*/ 198 w 822"/>
                  <a:gd name="T31" fmla="*/ 227 h 539"/>
                  <a:gd name="T32" fmla="*/ 227 w 822"/>
                  <a:gd name="T33" fmla="*/ 170 h 539"/>
                  <a:gd name="T34" fmla="*/ 340 w 822"/>
                  <a:gd name="T35" fmla="*/ 198 h 539"/>
                  <a:gd name="T36" fmla="*/ 397 w 822"/>
                  <a:gd name="T37" fmla="*/ 170 h 539"/>
                  <a:gd name="T38" fmla="*/ 312 w 822"/>
                  <a:gd name="T39" fmla="*/ 113 h 539"/>
                  <a:gd name="T40" fmla="*/ 369 w 822"/>
                  <a:gd name="T41" fmla="*/ 85 h 539"/>
                  <a:gd name="T42" fmla="*/ 397 w 822"/>
                  <a:gd name="T43" fmla="*/ 85 h 539"/>
                  <a:gd name="T44" fmla="*/ 425 w 822"/>
                  <a:gd name="T45" fmla="*/ 142 h 539"/>
                  <a:gd name="T46" fmla="*/ 482 w 822"/>
                  <a:gd name="T47" fmla="*/ 85 h 539"/>
                  <a:gd name="T48" fmla="*/ 567 w 822"/>
                  <a:gd name="T49" fmla="*/ 85 h 539"/>
                  <a:gd name="T50" fmla="*/ 737 w 822"/>
                  <a:gd name="T51" fmla="*/ 0 h 539"/>
                  <a:gd name="T52" fmla="*/ 765 w 822"/>
                  <a:gd name="T53" fmla="*/ 28 h 539"/>
                  <a:gd name="T54" fmla="*/ 794 w 822"/>
                  <a:gd name="T55" fmla="*/ 85 h 539"/>
                  <a:gd name="T56" fmla="*/ 822 w 822"/>
                  <a:gd name="T57" fmla="*/ 85 h 539"/>
                  <a:gd name="T58" fmla="*/ 822 w 822"/>
                  <a:gd name="T59" fmla="*/ 113 h 539"/>
                  <a:gd name="T60" fmla="*/ 737 w 822"/>
                  <a:gd name="T61" fmla="*/ 198 h 539"/>
                  <a:gd name="T62" fmla="*/ 765 w 822"/>
                  <a:gd name="T63" fmla="*/ 283 h 539"/>
                  <a:gd name="T64" fmla="*/ 737 w 822"/>
                  <a:gd name="T65" fmla="*/ 368 h 539"/>
                  <a:gd name="T66" fmla="*/ 652 w 822"/>
                  <a:gd name="T67" fmla="*/ 36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2" h="539">
                    <a:moveTo>
                      <a:pt x="652" y="368"/>
                    </a:moveTo>
                    <a:lnTo>
                      <a:pt x="595" y="340"/>
                    </a:lnTo>
                    <a:lnTo>
                      <a:pt x="454" y="340"/>
                    </a:lnTo>
                    <a:lnTo>
                      <a:pt x="397" y="397"/>
                    </a:lnTo>
                    <a:lnTo>
                      <a:pt x="397" y="425"/>
                    </a:lnTo>
                    <a:lnTo>
                      <a:pt x="283" y="454"/>
                    </a:lnTo>
                    <a:lnTo>
                      <a:pt x="283" y="482"/>
                    </a:lnTo>
                    <a:lnTo>
                      <a:pt x="142" y="539"/>
                    </a:lnTo>
                    <a:lnTo>
                      <a:pt x="28" y="539"/>
                    </a:lnTo>
                    <a:lnTo>
                      <a:pt x="57" y="482"/>
                    </a:lnTo>
                    <a:lnTo>
                      <a:pt x="85" y="368"/>
                    </a:lnTo>
                    <a:lnTo>
                      <a:pt x="85" y="283"/>
                    </a:lnTo>
                    <a:lnTo>
                      <a:pt x="0" y="255"/>
                    </a:lnTo>
                    <a:lnTo>
                      <a:pt x="85" y="227"/>
                    </a:lnTo>
                    <a:lnTo>
                      <a:pt x="113" y="198"/>
                    </a:lnTo>
                    <a:lnTo>
                      <a:pt x="198" y="227"/>
                    </a:lnTo>
                    <a:lnTo>
                      <a:pt x="227" y="170"/>
                    </a:lnTo>
                    <a:lnTo>
                      <a:pt x="340" y="198"/>
                    </a:lnTo>
                    <a:lnTo>
                      <a:pt x="397" y="170"/>
                    </a:lnTo>
                    <a:lnTo>
                      <a:pt x="312" y="113"/>
                    </a:lnTo>
                    <a:lnTo>
                      <a:pt x="369" y="85"/>
                    </a:lnTo>
                    <a:lnTo>
                      <a:pt x="397" y="85"/>
                    </a:lnTo>
                    <a:lnTo>
                      <a:pt x="425" y="142"/>
                    </a:lnTo>
                    <a:lnTo>
                      <a:pt x="482" y="85"/>
                    </a:lnTo>
                    <a:lnTo>
                      <a:pt x="567" y="85"/>
                    </a:lnTo>
                    <a:lnTo>
                      <a:pt x="737" y="0"/>
                    </a:lnTo>
                    <a:lnTo>
                      <a:pt x="765" y="28"/>
                    </a:lnTo>
                    <a:lnTo>
                      <a:pt x="794" y="85"/>
                    </a:lnTo>
                    <a:lnTo>
                      <a:pt x="822" y="85"/>
                    </a:lnTo>
                    <a:lnTo>
                      <a:pt x="822" y="113"/>
                    </a:lnTo>
                    <a:lnTo>
                      <a:pt x="737" y="198"/>
                    </a:lnTo>
                    <a:lnTo>
                      <a:pt x="765" y="283"/>
                    </a:lnTo>
                    <a:lnTo>
                      <a:pt x="737" y="368"/>
                    </a:lnTo>
                    <a:lnTo>
                      <a:pt x="652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506" y="4287"/>
                <a:ext cx="595" cy="737"/>
              </a:xfrm>
              <a:custGeom>
                <a:avLst/>
                <a:gdLst>
                  <a:gd name="T0" fmla="*/ 255 w 595"/>
                  <a:gd name="T1" fmla="*/ 28 h 737"/>
                  <a:gd name="T2" fmla="*/ 170 w 595"/>
                  <a:gd name="T3" fmla="*/ 28 h 737"/>
                  <a:gd name="T4" fmla="*/ 142 w 595"/>
                  <a:gd name="T5" fmla="*/ 85 h 737"/>
                  <a:gd name="T6" fmla="*/ 57 w 595"/>
                  <a:gd name="T7" fmla="*/ 85 h 737"/>
                  <a:gd name="T8" fmla="*/ 85 w 595"/>
                  <a:gd name="T9" fmla="*/ 170 h 737"/>
                  <a:gd name="T10" fmla="*/ 0 w 595"/>
                  <a:gd name="T11" fmla="*/ 340 h 737"/>
                  <a:gd name="T12" fmla="*/ 57 w 595"/>
                  <a:gd name="T13" fmla="*/ 397 h 737"/>
                  <a:gd name="T14" fmla="*/ 0 w 595"/>
                  <a:gd name="T15" fmla="*/ 425 h 737"/>
                  <a:gd name="T16" fmla="*/ 0 w 595"/>
                  <a:gd name="T17" fmla="*/ 595 h 737"/>
                  <a:gd name="T18" fmla="*/ 113 w 595"/>
                  <a:gd name="T19" fmla="*/ 681 h 737"/>
                  <a:gd name="T20" fmla="*/ 227 w 595"/>
                  <a:gd name="T21" fmla="*/ 681 h 737"/>
                  <a:gd name="T22" fmla="*/ 283 w 595"/>
                  <a:gd name="T23" fmla="*/ 737 h 737"/>
                  <a:gd name="T24" fmla="*/ 312 w 595"/>
                  <a:gd name="T25" fmla="*/ 652 h 737"/>
                  <a:gd name="T26" fmla="*/ 368 w 595"/>
                  <a:gd name="T27" fmla="*/ 652 h 737"/>
                  <a:gd name="T28" fmla="*/ 368 w 595"/>
                  <a:gd name="T29" fmla="*/ 595 h 737"/>
                  <a:gd name="T30" fmla="*/ 340 w 595"/>
                  <a:gd name="T31" fmla="*/ 567 h 737"/>
                  <a:gd name="T32" fmla="*/ 425 w 595"/>
                  <a:gd name="T33" fmla="*/ 425 h 737"/>
                  <a:gd name="T34" fmla="*/ 510 w 595"/>
                  <a:gd name="T35" fmla="*/ 425 h 737"/>
                  <a:gd name="T36" fmla="*/ 510 w 595"/>
                  <a:gd name="T37" fmla="*/ 369 h 737"/>
                  <a:gd name="T38" fmla="*/ 482 w 595"/>
                  <a:gd name="T39" fmla="*/ 340 h 737"/>
                  <a:gd name="T40" fmla="*/ 539 w 595"/>
                  <a:gd name="T41" fmla="*/ 284 h 737"/>
                  <a:gd name="T42" fmla="*/ 539 w 595"/>
                  <a:gd name="T43" fmla="*/ 199 h 737"/>
                  <a:gd name="T44" fmla="*/ 482 w 595"/>
                  <a:gd name="T45" fmla="*/ 142 h 737"/>
                  <a:gd name="T46" fmla="*/ 595 w 595"/>
                  <a:gd name="T47" fmla="*/ 28 h 737"/>
                  <a:gd name="T48" fmla="*/ 567 w 595"/>
                  <a:gd name="T49" fmla="*/ 0 h 737"/>
                  <a:gd name="T50" fmla="*/ 454 w 595"/>
                  <a:gd name="T51" fmla="*/ 28 h 737"/>
                  <a:gd name="T52" fmla="*/ 397 w 595"/>
                  <a:gd name="T53" fmla="*/ 0 h 737"/>
                  <a:gd name="T54" fmla="*/ 312 w 595"/>
                  <a:gd name="T55" fmla="*/ 28 h 737"/>
                  <a:gd name="T56" fmla="*/ 283 w 595"/>
                  <a:gd name="T57" fmla="*/ 57 h 737"/>
                  <a:gd name="T58" fmla="*/ 255 w 595"/>
                  <a:gd name="T59" fmla="*/ 2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95" h="737">
                    <a:moveTo>
                      <a:pt x="255" y="28"/>
                    </a:moveTo>
                    <a:lnTo>
                      <a:pt x="170" y="28"/>
                    </a:lnTo>
                    <a:lnTo>
                      <a:pt x="142" y="85"/>
                    </a:lnTo>
                    <a:lnTo>
                      <a:pt x="57" y="85"/>
                    </a:lnTo>
                    <a:lnTo>
                      <a:pt x="85" y="170"/>
                    </a:lnTo>
                    <a:lnTo>
                      <a:pt x="0" y="340"/>
                    </a:lnTo>
                    <a:lnTo>
                      <a:pt x="57" y="397"/>
                    </a:lnTo>
                    <a:lnTo>
                      <a:pt x="0" y="425"/>
                    </a:lnTo>
                    <a:lnTo>
                      <a:pt x="0" y="595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83" y="737"/>
                    </a:lnTo>
                    <a:lnTo>
                      <a:pt x="312" y="652"/>
                    </a:lnTo>
                    <a:lnTo>
                      <a:pt x="368" y="652"/>
                    </a:lnTo>
                    <a:lnTo>
                      <a:pt x="368" y="595"/>
                    </a:lnTo>
                    <a:lnTo>
                      <a:pt x="340" y="567"/>
                    </a:lnTo>
                    <a:lnTo>
                      <a:pt x="425" y="425"/>
                    </a:lnTo>
                    <a:lnTo>
                      <a:pt x="510" y="425"/>
                    </a:lnTo>
                    <a:lnTo>
                      <a:pt x="510" y="369"/>
                    </a:lnTo>
                    <a:lnTo>
                      <a:pt x="482" y="340"/>
                    </a:lnTo>
                    <a:lnTo>
                      <a:pt x="539" y="284"/>
                    </a:lnTo>
                    <a:lnTo>
                      <a:pt x="539" y="199"/>
                    </a:lnTo>
                    <a:lnTo>
                      <a:pt x="482" y="142"/>
                    </a:lnTo>
                    <a:lnTo>
                      <a:pt x="595" y="28"/>
                    </a:lnTo>
                    <a:lnTo>
                      <a:pt x="567" y="0"/>
                    </a:lnTo>
                    <a:lnTo>
                      <a:pt x="454" y="28"/>
                    </a:lnTo>
                    <a:lnTo>
                      <a:pt x="397" y="0"/>
                    </a:lnTo>
                    <a:lnTo>
                      <a:pt x="312" y="28"/>
                    </a:lnTo>
                    <a:lnTo>
                      <a:pt x="283" y="57"/>
                    </a:lnTo>
                    <a:lnTo>
                      <a:pt x="25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3761" y="3975"/>
                <a:ext cx="397" cy="369"/>
              </a:xfrm>
              <a:custGeom>
                <a:avLst/>
                <a:gdLst>
                  <a:gd name="T0" fmla="*/ 312 w 397"/>
                  <a:gd name="T1" fmla="*/ 312 h 369"/>
                  <a:gd name="T2" fmla="*/ 199 w 397"/>
                  <a:gd name="T3" fmla="*/ 340 h 369"/>
                  <a:gd name="T4" fmla="*/ 142 w 397"/>
                  <a:gd name="T5" fmla="*/ 312 h 369"/>
                  <a:gd name="T6" fmla="*/ 57 w 397"/>
                  <a:gd name="T7" fmla="*/ 340 h 369"/>
                  <a:gd name="T8" fmla="*/ 28 w 397"/>
                  <a:gd name="T9" fmla="*/ 369 h 369"/>
                  <a:gd name="T10" fmla="*/ 0 w 397"/>
                  <a:gd name="T11" fmla="*/ 340 h 369"/>
                  <a:gd name="T12" fmla="*/ 28 w 397"/>
                  <a:gd name="T13" fmla="*/ 255 h 369"/>
                  <a:gd name="T14" fmla="*/ 0 w 397"/>
                  <a:gd name="T15" fmla="*/ 170 h 369"/>
                  <a:gd name="T16" fmla="*/ 85 w 397"/>
                  <a:gd name="T17" fmla="*/ 85 h 369"/>
                  <a:gd name="T18" fmla="*/ 85 w 397"/>
                  <a:gd name="T19" fmla="*/ 57 h 369"/>
                  <a:gd name="T20" fmla="*/ 170 w 397"/>
                  <a:gd name="T21" fmla="*/ 0 h 369"/>
                  <a:gd name="T22" fmla="*/ 284 w 397"/>
                  <a:gd name="T23" fmla="*/ 0 h 369"/>
                  <a:gd name="T24" fmla="*/ 284 w 397"/>
                  <a:gd name="T25" fmla="*/ 57 h 369"/>
                  <a:gd name="T26" fmla="*/ 255 w 397"/>
                  <a:gd name="T27" fmla="*/ 85 h 369"/>
                  <a:gd name="T28" fmla="*/ 340 w 397"/>
                  <a:gd name="T29" fmla="*/ 85 h 369"/>
                  <a:gd name="T30" fmla="*/ 284 w 397"/>
                  <a:gd name="T31" fmla="*/ 142 h 369"/>
                  <a:gd name="T32" fmla="*/ 340 w 397"/>
                  <a:gd name="T33" fmla="*/ 170 h 369"/>
                  <a:gd name="T34" fmla="*/ 340 w 397"/>
                  <a:gd name="T35" fmla="*/ 199 h 369"/>
                  <a:gd name="T36" fmla="*/ 397 w 397"/>
                  <a:gd name="T37" fmla="*/ 199 h 369"/>
                  <a:gd name="T38" fmla="*/ 312 w 397"/>
                  <a:gd name="T39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369">
                    <a:moveTo>
                      <a:pt x="312" y="312"/>
                    </a:moveTo>
                    <a:lnTo>
                      <a:pt x="199" y="340"/>
                    </a:lnTo>
                    <a:lnTo>
                      <a:pt x="142" y="312"/>
                    </a:lnTo>
                    <a:lnTo>
                      <a:pt x="57" y="340"/>
                    </a:lnTo>
                    <a:lnTo>
                      <a:pt x="28" y="369"/>
                    </a:lnTo>
                    <a:lnTo>
                      <a:pt x="0" y="340"/>
                    </a:lnTo>
                    <a:lnTo>
                      <a:pt x="28" y="255"/>
                    </a:lnTo>
                    <a:lnTo>
                      <a:pt x="0" y="170"/>
                    </a:lnTo>
                    <a:lnTo>
                      <a:pt x="85" y="85"/>
                    </a:lnTo>
                    <a:lnTo>
                      <a:pt x="85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55" y="85"/>
                    </a:lnTo>
                    <a:lnTo>
                      <a:pt x="340" y="85"/>
                    </a:lnTo>
                    <a:lnTo>
                      <a:pt x="284" y="142"/>
                    </a:lnTo>
                    <a:lnTo>
                      <a:pt x="340" y="170"/>
                    </a:lnTo>
                    <a:lnTo>
                      <a:pt x="340" y="199"/>
                    </a:lnTo>
                    <a:lnTo>
                      <a:pt x="397" y="199"/>
                    </a:lnTo>
                    <a:lnTo>
                      <a:pt x="312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789" y="3578"/>
                <a:ext cx="341" cy="454"/>
              </a:xfrm>
              <a:custGeom>
                <a:avLst/>
                <a:gdLst>
                  <a:gd name="T0" fmla="*/ 341 w 341"/>
                  <a:gd name="T1" fmla="*/ 199 h 454"/>
                  <a:gd name="T2" fmla="*/ 284 w 341"/>
                  <a:gd name="T3" fmla="*/ 29 h 454"/>
                  <a:gd name="T4" fmla="*/ 85 w 341"/>
                  <a:gd name="T5" fmla="*/ 0 h 454"/>
                  <a:gd name="T6" fmla="*/ 114 w 341"/>
                  <a:gd name="T7" fmla="*/ 29 h 454"/>
                  <a:gd name="T8" fmla="*/ 114 w 341"/>
                  <a:gd name="T9" fmla="*/ 142 h 454"/>
                  <a:gd name="T10" fmla="*/ 142 w 341"/>
                  <a:gd name="T11" fmla="*/ 171 h 454"/>
                  <a:gd name="T12" fmla="*/ 0 w 341"/>
                  <a:gd name="T13" fmla="*/ 397 h 454"/>
                  <a:gd name="T14" fmla="*/ 29 w 341"/>
                  <a:gd name="T15" fmla="*/ 454 h 454"/>
                  <a:gd name="T16" fmla="*/ 57 w 341"/>
                  <a:gd name="T17" fmla="*/ 454 h 454"/>
                  <a:gd name="T18" fmla="*/ 142 w 341"/>
                  <a:gd name="T19" fmla="*/ 397 h 454"/>
                  <a:gd name="T20" fmla="*/ 256 w 341"/>
                  <a:gd name="T21" fmla="*/ 397 h 454"/>
                  <a:gd name="T22" fmla="*/ 312 w 341"/>
                  <a:gd name="T23" fmla="*/ 341 h 454"/>
                  <a:gd name="T24" fmla="*/ 227 w 341"/>
                  <a:gd name="T25" fmla="*/ 284 h 454"/>
                  <a:gd name="T26" fmla="*/ 256 w 341"/>
                  <a:gd name="T27" fmla="*/ 227 h 454"/>
                  <a:gd name="T28" fmla="*/ 312 w 341"/>
                  <a:gd name="T29" fmla="*/ 227 h 454"/>
                  <a:gd name="T30" fmla="*/ 341 w 341"/>
                  <a:gd name="T31" fmla="*/ 19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1" h="454">
                    <a:moveTo>
                      <a:pt x="341" y="199"/>
                    </a:moveTo>
                    <a:lnTo>
                      <a:pt x="284" y="29"/>
                    </a:lnTo>
                    <a:lnTo>
                      <a:pt x="85" y="0"/>
                    </a:lnTo>
                    <a:lnTo>
                      <a:pt x="114" y="29"/>
                    </a:lnTo>
                    <a:lnTo>
                      <a:pt x="114" y="142"/>
                    </a:lnTo>
                    <a:lnTo>
                      <a:pt x="142" y="171"/>
                    </a:lnTo>
                    <a:lnTo>
                      <a:pt x="0" y="397"/>
                    </a:lnTo>
                    <a:lnTo>
                      <a:pt x="29" y="454"/>
                    </a:lnTo>
                    <a:lnTo>
                      <a:pt x="57" y="454"/>
                    </a:lnTo>
                    <a:lnTo>
                      <a:pt x="142" y="397"/>
                    </a:lnTo>
                    <a:lnTo>
                      <a:pt x="256" y="397"/>
                    </a:lnTo>
                    <a:lnTo>
                      <a:pt x="312" y="341"/>
                    </a:lnTo>
                    <a:lnTo>
                      <a:pt x="227" y="284"/>
                    </a:lnTo>
                    <a:lnTo>
                      <a:pt x="256" y="227"/>
                    </a:lnTo>
                    <a:lnTo>
                      <a:pt x="312" y="227"/>
                    </a:lnTo>
                    <a:lnTo>
                      <a:pt x="341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1408" y="2048"/>
                <a:ext cx="1389" cy="1729"/>
              </a:xfrm>
              <a:custGeom>
                <a:avLst/>
                <a:gdLst>
                  <a:gd name="T0" fmla="*/ 766 w 1389"/>
                  <a:gd name="T1" fmla="*/ 1672 h 1729"/>
                  <a:gd name="T2" fmla="*/ 879 w 1389"/>
                  <a:gd name="T3" fmla="*/ 1729 h 1729"/>
                  <a:gd name="T4" fmla="*/ 907 w 1389"/>
                  <a:gd name="T5" fmla="*/ 1644 h 1729"/>
                  <a:gd name="T6" fmla="*/ 992 w 1389"/>
                  <a:gd name="T7" fmla="*/ 1587 h 1729"/>
                  <a:gd name="T8" fmla="*/ 992 w 1389"/>
                  <a:gd name="T9" fmla="*/ 1417 h 1729"/>
                  <a:gd name="T10" fmla="*/ 964 w 1389"/>
                  <a:gd name="T11" fmla="*/ 1332 h 1729"/>
                  <a:gd name="T12" fmla="*/ 1077 w 1389"/>
                  <a:gd name="T13" fmla="*/ 1190 h 1729"/>
                  <a:gd name="T14" fmla="*/ 1049 w 1389"/>
                  <a:gd name="T15" fmla="*/ 1134 h 1729"/>
                  <a:gd name="T16" fmla="*/ 1077 w 1389"/>
                  <a:gd name="T17" fmla="*/ 1134 h 1729"/>
                  <a:gd name="T18" fmla="*/ 1077 w 1389"/>
                  <a:gd name="T19" fmla="*/ 1077 h 1729"/>
                  <a:gd name="T20" fmla="*/ 1219 w 1389"/>
                  <a:gd name="T21" fmla="*/ 878 h 1729"/>
                  <a:gd name="T22" fmla="*/ 1162 w 1389"/>
                  <a:gd name="T23" fmla="*/ 822 h 1729"/>
                  <a:gd name="T24" fmla="*/ 1389 w 1389"/>
                  <a:gd name="T25" fmla="*/ 652 h 1729"/>
                  <a:gd name="T26" fmla="*/ 1304 w 1389"/>
                  <a:gd name="T27" fmla="*/ 567 h 1729"/>
                  <a:gd name="T28" fmla="*/ 1276 w 1389"/>
                  <a:gd name="T29" fmla="*/ 567 h 1729"/>
                  <a:gd name="T30" fmla="*/ 1247 w 1389"/>
                  <a:gd name="T31" fmla="*/ 453 h 1729"/>
                  <a:gd name="T32" fmla="*/ 1162 w 1389"/>
                  <a:gd name="T33" fmla="*/ 425 h 1729"/>
                  <a:gd name="T34" fmla="*/ 1134 w 1389"/>
                  <a:gd name="T35" fmla="*/ 453 h 1729"/>
                  <a:gd name="T36" fmla="*/ 1049 w 1389"/>
                  <a:gd name="T37" fmla="*/ 425 h 1729"/>
                  <a:gd name="T38" fmla="*/ 1106 w 1389"/>
                  <a:gd name="T39" fmla="*/ 396 h 1729"/>
                  <a:gd name="T40" fmla="*/ 1106 w 1389"/>
                  <a:gd name="T41" fmla="*/ 340 h 1729"/>
                  <a:gd name="T42" fmla="*/ 1162 w 1389"/>
                  <a:gd name="T43" fmla="*/ 283 h 1729"/>
                  <a:gd name="T44" fmla="*/ 1106 w 1389"/>
                  <a:gd name="T45" fmla="*/ 226 h 1729"/>
                  <a:gd name="T46" fmla="*/ 1134 w 1389"/>
                  <a:gd name="T47" fmla="*/ 141 h 1729"/>
                  <a:gd name="T48" fmla="*/ 992 w 1389"/>
                  <a:gd name="T49" fmla="*/ 198 h 1729"/>
                  <a:gd name="T50" fmla="*/ 766 w 1389"/>
                  <a:gd name="T51" fmla="*/ 141 h 1729"/>
                  <a:gd name="T52" fmla="*/ 709 w 1389"/>
                  <a:gd name="T53" fmla="*/ 56 h 1729"/>
                  <a:gd name="T54" fmla="*/ 567 w 1389"/>
                  <a:gd name="T55" fmla="*/ 85 h 1729"/>
                  <a:gd name="T56" fmla="*/ 539 w 1389"/>
                  <a:gd name="T57" fmla="*/ 56 h 1729"/>
                  <a:gd name="T58" fmla="*/ 482 w 1389"/>
                  <a:gd name="T59" fmla="*/ 85 h 1729"/>
                  <a:gd name="T60" fmla="*/ 425 w 1389"/>
                  <a:gd name="T61" fmla="*/ 0 h 1729"/>
                  <a:gd name="T62" fmla="*/ 369 w 1389"/>
                  <a:gd name="T63" fmla="*/ 28 h 1729"/>
                  <a:gd name="T64" fmla="*/ 284 w 1389"/>
                  <a:gd name="T65" fmla="*/ 28 h 1729"/>
                  <a:gd name="T66" fmla="*/ 284 w 1389"/>
                  <a:gd name="T67" fmla="*/ 113 h 1729"/>
                  <a:gd name="T68" fmla="*/ 340 w 1389"/>
                  <a:gd name="T69" fmla="*/ 170 h 1729"/>
                  <a:gd name="T70" fmla="*/ 482 w 1389"/>
                  <a:gd name="T71" fmla="*/ 141 h 1729"/>
                  <a:gd name="T72" fmla="*/ 482 w 1389"/>
                  <a:gd name="T73" fmla="*/ 198 h 1729"/>
                  <a:gd name="T74" fmla="*/ 284 w 1389"/>
                  <a:gd name="T75" fmla="*/ 340 h 1729"/>
                  <a:gd name="T76" fmla="*/ 340 w 1389"/>
                  <a:gd name="T77" fmla="*/ 425 h 1729"/>
                  <a:gd name="T78" fmla="*/ 312 w 1389"/>
                  <a:gd name="T79" fmla="*/ 453 h 1729"/>
                  <a:gd name="T80" fmla="*/ 85 w 1389"/>
                  <a:gd name="T81" fmla="*/ 510 h 1729"/>
                  <a:gd name="T82" fmla="*/ 0 w 1389"/>
                  <a:gd name="T83" fmla="*/ 595 h 1729"/>
                  <a:gd name="T84" fmla="*/ 85 w 1389"/>
                  <a:gd name="T85" fmla="*/ 623 h 1729"/>
                  <a:gd name="T86" fmla="*/ 57 w 1389"/>
                  <a:gd name="T87" fmla="*/ 737 h 1729"/>
                  <a:gd name="T88" fmla="*/ 227 w 1389"/>
                  <a:gd name="T89" fmla="*/ 850 h 1729"/>
                  <a:gd name="T90" fmla="*/ 227 w 1389"/>
                  <a:gd name="T91" fmla="*/ 963 h 1729"/>
                  <a:gd name="T92" fmla="*/ 284 w 1389"/>
                  <a:gd name="T93" fmla="*/ 1134 h 1729"/>
                  <a:gd name="T94" fmla="*/ 397 w 1389"/>
                  <a:gd name="T95" fmla="*/ 1162 h 1729"/>
                  <a:gd name="T96" fmla="*/ 425 w 1389"/>
                  <a:gd name="T97" fmla="*/ 1077 h 1729"/>
                  <a:gd name="T98" fmla="*/ 482 w 1389"/>
                  <a:gd name="T99" fmla="*/ 1105 h 1729"/>
                  <a:gd name="T100" fmla="*/ 454 w 1389"/>
                  <a:gd name="T101" fmla="*/ 1162 h 1729"/>
                  <a:gd name="T102" fmla="*/ 539 w 1389"/>
                  <a:gd name="T103" fmla="*/ 1162 h 1729"/>
                  <a:gd name="T104" fmla="*/ 567 w 1389"/>
                  <a:gd name="T105" fmla="*/ 1219 h 1729"/>
                  <a:gd name="T106" fmla="*/ 567 w 1389"/>
                  <a:gd name="T107" fmla="*/ 1275 h 1729"/>
                  <a:gd name="T108" fmla="*/ 680 w 1389"/>
                  <a:gd name="T109" fmla="*/ 1360 h 1729"/>
                  <a:gd name="T110" fmla="*/ 709 w 1389"/>
                  <a:gd name="T111" fmla="*/ 1417 h 1729"/>
                  <a:gd name="T112" fmla="*/ 680 w 1389"/>
                  <a:gd name="T113" fmla="*/ 1474 h 1729"/>
                  <a:gd name="T114" fmla="*/ 709 w 1389"/>
                  <a:gd name="T115" fmla="*/ 1530 h 1729"/>
                  <a:gd name="T116" fmla="*/ 737 w 1389"/>
                  <a:gd name="T117" fmla="*/ 1559 h 1729"/>
                  <a:gd name="T118" fmla="*/ 709 w 1389"/>
                  <a:gd name="T119" fmla="*/ 1615 h 1729"/>
                  <a:gd name="T120" fmla="*/ 766 w 1389"/>
                  <a:gd name="T121" fmla="*/ 1644 h 1729"/>
                  <a:gd name="T122" fmla="*/ 766 w 1389"/>
                  <a:gd name="T123" fmla="*/ 1672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89" h="1729">
                    <a:moveTo>
                      <a:pt x="766" y="1672"/>
                    </a:moveTo>
                    <a:lnTo>
                      <a:pt x="879" y="1729"/>
                    </a:lnTo>
                    <a:lnTo>
                      <a:pt x="907" y="1644"/>
                    </a:lnTo>
                    <a:lnTo>
                      <a:pt x="992" y="1587"/>
                    </a:lnTo>
                    <a:lnTo>
                      <a:pt x="992" y="1417"/>
                    </a:lnTo>
                    <a:lnTo>
                      <a:pt x="964" y="1332"/>
                    </a:lnTo>
                    <a:lnTo>
                      <a:pt x="1077" y="1190"/>
                    </a:lnTo>
                    <a:lnTo>
                      <a:pt x="1049" y="1134"/>
                    </a:lnTo>
                    <a:lnTo>
                      <a:pt x="1077" y="1134"/>
                    </a:lnTo>
                    <a:lnTo>
                      <a:pt x="1077" y="1077"/>
                    </a:lnTo>
                    <a:lnTo>
                      <a:pt x="1219" y="878"/>
                    </a:lnTo>
                    <a:lnTo>
                      <a:pt x="1162" y="822"/>
                    </a:lnTo>
                    <a:lnTo>
                      <a:pt x="1389" y="652"/>
                    </a:lnTo>
                    <a:lnTo>
                      <a:pt x="1304" y="567"/>
                    </a:lnTo>
                    <a:lnTo>
                      <a:pt x="1276" y="567"/>
                    </a:lnTo>
                    <a:lnTo>
                      <a:pt x="1247" y="453"/>
                    </a:lnTo>
                    <a:lnTo>
                      <a:pt x="1162" y="425"/>
                    </a:lnTo>
                    <a:lnTo>
                      <a:pt x="1134" y="453"/>
                    </a:lnTo>
                    <a:lnTo>
                      <a:pt x="1049" y="425"/>
                    </a:lnTo>
                    <a:lnTo>
                      <a:pt x="1106" y="396"/>
                    </a:lnTo>
                    <a:lnTo>
                      <a:pt x="1106" y="340"/>
                    </a:lnTo>
                    <a:lnTo>
                      <a:pt x="1162" y="283"/>
                    </a:lnTo>
                    <a:lnTo>
                      <a:pt x="1106" y="226"/>
                    </a:lnTo>
                    <a:lnTo>
                      <a:pt x="1134" y="141"/>
                    </a:lnTo>
                    <a:lnTo>
                      <a:pt x="992" y="198"/>
                    </a:lnTo>
                    <a:lnTo>
                      <a:pt x="766" y="141"/>
                    </a:lnTo>
                    <a:lnTo>
                      <a:pt x="709" y="56"/>
                    </a:lnTo>
                    <a:lnTo>
                      <a:pt x="567" y="85"/>
                    </a:lnTo>
                    <a:lnTo>
                      <a:pt x="539" y="56"/>
                    </a:lnTo>
                    <a:lnTo>
                      <a:pt x="482" y="85"/>
                    </a:lnTo>
                    <a:lnTo>
                      <a:pt x="425" y="0"/>
                    </a:lnTo>
                    <a:lnTo>
                      <a:pt x="369" y="28"/>
                    </a:lnTo>
                    <a:lnTo>
                      <a:pt x="284" y="28"/>
                    </a:lnTo>
                    <a:lnTo>
                      <a:pt x="284" y="113"/>
                    </a:lnTo>
                    <a:lnTo>
                      <a:pt x="340" y="170"/>
                    </a:lnTo>
                    <a:lnTo>
                      <a:pt x="482" y="141"/>
                    </a:lnTo>
                    <a:lnTo>
                      <a:pt x="482" y="198"/>
                    </a:lnTo>
                    <a:lnTo>
                      <a:pt x="284" y="340"/>
                    </a:lnTo>
                    <a:lnTo>
                      <a:pt x="340" y="425"/>
                    </a:lnTo>
                    <a:lnTo>
                      <a:pt x="312" y="453"/>
                    </a:lnTo>
                    <a:lnTo>
                      <a:pt x="85" y="510"/>
                    </a:lnTo>
                    <a:lnTo>
                      <a:pt x="0" y="595"/>
                    </a:lnTo>
                    <a:lnTo>
                      <a:pt x="85" y="623"/>
                    </a:lnTo>
                    <a:lnTo>
                      <a:pt x="57" y="737"/>
                    </a:lnTo>
                    <a:lnTo>
                      <a:pt x="227" y="850"/>
                    </a:lnTo>
                    <a:lnTo>
                      <a:pt x="227" y="963"/>
                    </a:lnTo>
                    <a:lnTo>
                      <a:pt x="284" y="1134"/>
                    </a:lnTo>
                    <a:lnTo>
                      <a:pt x="397" y="1162"/>
                    </a:lnTo>
                    <a:lnTo>
                      <a:pt x="425" y="1077"/>
                    </a:lnTo>
                    <a:lnTo>
                      <a:pt x="482" y="1105"/>
                    </a:lnTo>
                    <a:lnTo>
                      <a:pt x="454" y="1162"/>
                    </a:lnTo>
                    <a:lnTo>
                      <a:pt x="539" y="1162"/>
                    </a:lnTo>
                    <a:lnTo>
                      <a:pt x="567" y="1219"/>
                    </a:lnTo>
                    <a:lnTo>
                      <a:pt x="567" y="1275"/>
                    </a:lnTo>
                    <a:lnTo>
                      <a:pt x="680" y="1360"/>
                    </a:lnTo>
                    <a:lnTo>
                      <a:pt x="709" y="1417"/>
                    </a:lnTo>
                    <a:lnTo>
                      <a:pt x="680" y="1474"/>
                    </a:lnTo>
                    <a:lnTo>
                      <a:pt x="709" y="1530"/>
                    </a:lnTo>
                    <a:lnTo>
                      <a:pt x="737" y="1559"/>
                    </a:lnTo>
                    <a:lnTo>
                      <a:pt x="709" y="1615"/>
                    </a:lnTo>
                    <a:lnTo>
                      <a:pt x="766" y="1644"/>
                    </a:lnTo>
                    <a:lnTo>
                      <a:pt x="766" y="167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1521" y="3125"/>
                <a:ext cx="653" cy="737"/>
              </a:xfrm>
              <a:custGeom>
                <a:avLst/>
                <a:gdLst>
                  <a:gd name="T0" fmla="*/ 511 w 653"/>
                  <a:gd name="T1" fmla="*/ 737 h 737"/>
                  <a:gd name="T2" fmla="*/ 567 w 653"/>
                  <a:gd name="T3" fmla="*/ 624 h 737"/>
                  <a:gd name="T4" fmla="*/ 653 w 653"/>
                  <a:gd name="T5" fmla="*/ 595 h 737"/>
                  <a:gd name="T6" fmla="*/ 653 w 653"/>
                  <a:gd name="T7" fmla="*/ 567 h 737"/>
                  <a:gd name="T8" fmla="*/ 596 w 653"/>
                  <a:gd name="T9" fmla="*/ 538 h 737"/>
                  <a:gd name="T10" fmla="*/ 624 w 653"/>
                  <a:gd name="T11" fmla="*/ 482 h 737"/>
                  <a:gd name="T12" fmla="*/ 596 w 653"/>
                  <a:gd name="T13" fmla="*/ 453 h 737"/>
                  <a:gd name="T14" fmla="*/ 567 w 653"/>
                  <a:gd name="T15" fmla="*/ 397 h 737"/>
                  <a:gd name="T16" fmla="*/ 596 w 653"/>
                  <a:gd name="T17" fmla="*/ 340 h 737"/>
                  <a:gd name="T18" fmla="*/ 567 w 653"/>
                  <a:gd name="T19" fmla="*/ 283 h 737"/>
                  <a:gd name="T20" fmla="*/ 454 w 653"/>
                  <a:gd name="T21" fmla="*/ 198 h 737"/>
                  <a:gd name="T22" fmla="*/ 454 w 653"/>
                  <a:gd name="T23" fmla="*/ 142 h 737"/>
                  <a:gd name="T24" fmla="*/ 426 w 653"/>
                  <a:gd name="T25" fmla="*/ 85 h 737"/>
                  <a:gd name="T26" fmla="*/ 341 w 653"/>
                  <a:gd name="T27" fmla="*/ 85 h 737"/>
                  <a:gd name="T28" fmla="*/ 369 w 653"/>
                  <a:gd name="T29" fmla="*/ 28 h 737"/>
                  <a:gd name="T30" fmla="*/ 312 w 653"/>
                  <a:gd name="T31" fmla="*/ 0 h 737"/>
                  <a:gd name="T32" fmla="*/ 284 w 653"/>
                  <a:gd name="T33" fmla="*/ 85 h 737"/>
                  <a:gd name="T34" fmla="*/ 171 w 653"/>
                  <a:gd name="T35" fmla="*/ 57 h 737"/>
                  <a:gd name="T36" fmla="*/ 86 w 653"/>
                  <a:gd name="T37" fmla="*/ 142 h 737"/>
                  <a:gd name="T38" fmla="*/ 142 w 653"/>
                  <a:gd name="T39" fmla="*/ 312 h 737"/>
                  <a:gd name="T40" fmla="*/ 0 w 653"/>
                  <a:gd name="T41" fmla="*/ 425 h 737"/>
                  <a:gd name="T42" fmla="*/ 29 w 653"/>
                  <a:gd name="T43" fmla="*/ 482 h 737"/>
                  <a:gd name="T44" fmla="*/ 0 w 653"/>
                  <a:gd name="T45" fmla="*/ 538 h 737"/>
                  <a:gd name="T46" fmla="*/ 171 w 653"/>
                  <a:gd name="T47" fmla="*/ 652 h 737"/>
                  <a:gd name="T48" fmla="*/ 284 w 653"/>
                  <a:gd name="T49" fmla="*/ 652 h 737"/>
                  <a:gd name="T50" fmla="*/ 312 w 653"/>
                  <a:gd name="T51" fmla="*/ 709 h 737"/>
                  <a:gd name="T52" fmla="*/ 397 w 653"/>
                  <a:gd name="T53" fmla="*/ 652 h 737"/>
                  <a:gd name="T54" fmla="*/ 482 w 653"/>
                  <a:gd name="T55" fmla="*/ 624 h 737"/>
                  <a:gd name="T56" fmla="*/ 511 w 653"/>
                  <a:gd name="T57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53" h="737">
                    <a:moveTo>
                      <a:pt x="511" y="737"/>
                    </a:moveTo>
                    <a:lnTo>
                      <a:pt x="567" y="624"/>
                    </a:lnTo>
                    <a:lnTo>
                      <a:pt x="653" y="595"/>
                    </a:lnTo>
                    <a:lnTo>
                      <a:pt x="653" y="567"/>
                    </a:lnTo>
                    <a:lnTo>
                      <a:pt x="596" y="538"/>
                    </a:lnTo>
                    <a:lnTo>
                      <a:pt x="624" y="482"/>
                    </a:lnTo>
                    <a:lnTo>
                      <a:pt x="596" y="453"/>
                    </a:lnTo>
                    <a:lnTo>
                      <a:pt x="567" y="397"/>
                    </a:lnTo>
                    <a:lnTo>
                      <a:pt x="596" y="340"/>
                    </a:lnTo>
                    <a:lnTo>
                      <a:pt x="567" y="283"/>
                    </a:lnTo>
                    <a:lnTo>
                      <a:pt x="454" y="198"/>
                    </a:lnTo>
                    <a:lnTo>
                      <a:pt x="454" y="142"/>
                    </a:lnTo>
                    <a:lnTo>
                      <a:pt x="426" y="85"/>
                    </a:lnTo>
                    <a:lnTo>
                      <a:pt x="341" y="85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284" y="85"/>
                    </a:lnTo>
                    <a:lnTo>
                      <a:pt x="171" y="57"/>
                    </a:lnTo>
                    <a:lnTo>
                      <a:pt x="86" y="142"/>
                    </a:lnTo>
                    <a:lnTo>
                      <a:pt x="142" y="312"/>
                    </a:lnTo>
                    <a:lnTo>
                      <a:pt x="0" y="425"/>
                    </a:lnTo>
                    <a:lnTo>
                      <a:pt x="29" y="482"/>
                    </a:lnTo>
                    <a:lnTo>
                      <a:pt x="0" y="538"/>
                    </a:lnTo>
                    <a:lnTo>
                      <a:pt x="171" y="652"/>
                    </a:lnTo>
                    <a:lnTo>
                      <a:pt x="284" y="652"/>
                    </a:lnTo>
                    <a:lnTo>
                      <a:pt x="312" y="709"/>
                    </a:lnTo>
                    <a:lnTo>
                      <a:pt x="397" y="652"/>
                    </a:lnTo>
                    <a:lnTo>
                      <a:pt x="482" y="624"/>
                    </a:lnTo>
                    <a:lnTo>
                      <a:pt x="511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457" y="1707"/>
                <a:ext cx="964" cy="822"/>
              </a:xfrm>
              <a:custGeom>
                <a:avLst/>
                <a:gdLst>
                  <a:gd name="T0" fmla="*/ 964 w 964"/>
                  <a:gd name="T1" fmla="*/ 822 h 822"/>
                  <a:gd name="T2" fmla="*/ 936 w 964"/>
                  <a:gd name="T3" fmla="*/ 681 h 822"/>
                  <a:gd name="T4" fmla="*/ 907 w 964"/>
                  <a:gd name="T5" fmla="*/ 652 h 822"/>
                  <a:gd name="T6" fmla="*/ 964 w 964"/>
                  <a:gd name="T7" fmla="*/ 511 h 822"/>
                  <a:gd name="T8" fmla="*/ 964 w 964"/>
                  <a:gd name="T9" fmla="*/ 341 h 822"/>
                  <a:gd name="T10" fmla="*/ 907 w 964"/>
                  <a:gd name="T11" fmla="*/ 284 h 822"/>
                  <a:gd name="T12" fmla="*/ 879 w 964"/>
                  <a:gd name="T13" fmla="*/ 312 h 822"/>
                  <a:gd name="T14" fmla="*/ 794 w 964"/>
                  <a:gd name="T15" fmla="*/ 284 h 822"/>
                  <a:gd name="T16" fmla="*/ 680 w 964"/>
                  <a:gd name="T17" fmla="*/ 227 h 822"/>
                  <a:gd name="T18" fmla="*/ 680 w 964"/>
                  <a:gd name="T19" fmla="*/ 199 h 822"/>
                  <a:gd name="T20" fmla="*/ 652 w 964"/>
                  <a:gd name="T21" fmla="*/ 114 h 822"/>
                  <a:gd name="T22" fmla="*/ 567 w 964"/>
                  <a:gd name="T23" fmla="*/ 85 h 822"/>
                  <a:gd name="T24" fmla="*/ 567 w 964"/>
                  <a:gd name="T25" fmla="*/ 0 h 822"/>
                  <a:gd name="T26" fmla="*/ 454 w 964"/>
                  <a:gd name="T27" fmla="*/ 85 h 822"/>
                  <a:gd name="T28" fmla="*/ 425 w 964"/>
                  <a:gd name="T29" fmla="*/ 312 h 822"/>
                  <a:gd name="T30" fmla="*/ 198 w 964"/>
                  <a:gd name="T31" fmla="*/ 397 h 822"/>
                  <a:gd name="T32" fmla="*/ 170 w 964"/>
                  <a:gd name="T33" fmla="*/ 454 h 822"/>
                  <a:gd name="T34" fmla="*/ 85 w 964"/>
                  <a:gd name="T35" fmla="*/ 482 h 822"/>
                  <a:gd name="T36" fmla="*/ 57 w 964"/>
                  <a:gd name="T37" fmla="*/ 567 h 822"/>
                  <a:gd name="T38" fmla="*/ 113 w 964"/>
                  <a:gd name="T39" fmla="*/ 624 h 822"/>
                  <a:gd name="T40" fmla="*/ 57 w 964"/>
                  <a:gd name="T41" fmla="*/ 681 h 822"/>
                  <a:gd name="T42" fmla="*/ 57 w 964"/>
                  <a:gd name="T43" fmla="*/ 737 h 822"/>
                  <a:gd name="T44" fmla="*/ 0 w 964"/>
                  <a:gd name="T45" fmla="*/ 766 h 822"/>
                  <a:gd name="T46" fmla="*/ 85 w 964"/>
                  <a:gd name="T47" fmla="*/ 794 h 822"/>
                  <a:gd name="T48" fmla="*/ 113 w 964"/>
                  <a:gd name="T49" fmla="*/ 766 h 822"/>
                  <a:gd name="T50" fmla="*/ 198 w 964"/>
                  <a:gd name="T51" fmla="*/ 794 h 822"/>
                  <a:gd name="T52" fmla="*/ 255 w 964"/>
                  <a:gd name="T53" fmla="*/ 737 h 822"/>
                  <a:gd name="T54" fmla="*/ 454 w 964"/>
                  <a:gd name="T55" fmla="*/ 737 h 822"/>
                  <a:gd name="T56" fmla="*/ 510 w 964"/>
                  <a:gd name="T57" fmla="*/ 681 h 822"/>
                  <a:gd name="T58" fmla="*/ 567 w 964"/>
                  <a:gd name="T59" fmla="*/ 652 h 822"/>
                  <a:gd name="T60" fmla="*/ 624 w 964"/>
                  <a:gd name="T61" fmla="*/ 596 h 822"/>
                  <a:gd name="T62" fmla="*/ 680 w 964"/>
                  <a:gd name="T63" fmla="*/ 624 h 822"/>
                  <a:gd name="T64" fmla="*/ 737 w 964"/>
                  <a:gd name="T65" fmla="*/ 766 h 822"/>
                  <a:gd name="T66" fmla="*/ 765 w 964"/>
                  <a:gd name="T67" fmla="*/ 794 h 822"/>
                  <a:gd name="T68" fmla="*/ 822 w 964"/>
                  <a:gd name="T69" fmla="*/ 766 h 822"/>
                  <a:gd name="T70" fmla="*/ 964 w 964"/>
                  <a:gd name="T71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64" h="822">
                    <a:moveTo>
                      <a:pt x="964" y="822"/>
                    </a:moveTo>
                    <a:lnTo>
                      <a:pt x="936" y="681"/>
                    </a:lnTo>
                    <a:lnTo>
                      <a:pt x="907" y="652"/>
                    </a:lnTo>
                    <a:lnTo>
                      <a:pt x="964" y="511"/>
                    </a:lnTo>
                    <a:lnTo>
                      <a:pt x="964" y="341"/>
                    </a:lnTo>
                    <a:lnTo>
                      <a:pt x="907" y="284"/>
                    </a:lnTo>
                    <a:lnTo>
                      <a:pt x="879" y="312"/>
                    </a:lnTo>
                    <a:lnTo>
                      <a:pt x="794" y="284"/>
                    </a:lnTo>
                    <a:lnTo>
                      <a:pt x="680" y="227"/>
                    </a:lnTo>
                    <a:lnTo>
                      <a:pt x="680" y="199"/>
                    </a:lnTo>
                    <a:lnTo>
                      <a:pt x="652" y="114"/>
                    </a:lnTo>
                    <a:lnTo>
                      <a:pt x="567" y="85"/>
                    </a:lnTo>
                    <a:lnTo>
                      <a:pt x="567" y="0"/>
                    </a:lnTo>
                    <a:lnTo>
                      <a:pt x="454" y="85"/>
                    </a:lnTo>
                    <a:lnTo>
                      <a:pt x="425" y="312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85" y="482"/>
                    </a:lnTo>
                    <a:lnTo>
                      <a:pt x="57" y="567"/>
                    </a:lnTo>
                    <a:lnTo>
                      <a:pt x="113" y="624"/>
                    </a:lnTo>
                    <a:lnTo>
                      <a:pt x="57" y="681"/>
                    </a:lnTo>
                    <a:lnTo>
                      <a:pt x="57" y="737"/>
                    </a:lnTo>
                    <a:lnTo>
                      <a:pt x="0" y="766"/>
                    </a:lnTo>
                    <a:lnTo>
                      <a:pt x="85" y="794"/>
                    </a:lnTo>
                    <a:lnTo>
                      <a:pt x="113" y="766"/>
                    </a:lnTo>
                    <a:lnTo>
                      <a:pt x="198" y="794"/>
                    </a:lnTo>
                    <a:lnTo>
                      <a:pt x="255" y="737"/>
                    </a:lnTo>
                    <a:lnTo>
                      <a:pt x="454" y="737"/>
                    </a:lnTo>
                    <a:lnTo>
                      <a:pt x="510" y="681"/>
                    </a:lnTo>
                    <a:lnTo>
                      <a:pt x="567" y="652"/>
                    </a:lnTo>
                    <a:lnTo>
                      <a:pt x="624" y="596"/>
                    </a:lnTo>
                    <a:lnTo>
                      <a:pt x="680" y="624"/>
                    </a:lnTo>
                    <a:lnTo>
                      <a:pt x="737" y="766"/>
                    </a:lnTo>
                    <a:lnTo>
                      <a:pt x="765" y="794"/>
                    </a:lnTo>
                    <a:lnTo>
                      <a:pt x="822" y="766"/>
                    </a:lnTo>
                    <a:lnTo>
                      <a:pt x="964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3024" y="1622"/>
                <a:ext cx="992" cy="907"/>
              </a:xfrm>
              <a:custGeom>
                <a:avLst/>
                <a:gdLst>
                  <a:gd name="T0" fmla="*/ 709 w 992"/>
                  <a:gd name="T1" fmla="*/ 907 h 907"/>
                  <a:gd name="T2" fmla="*/ 652 w 992"/>
                  <a:gd name="T3" fmla="*/ 851 h 907"/>
                  <a:gd name="T4" fmla="*/ 539 w 992"/>
                  <a:gd name="T5" fmla="*/ 907 h 907"/>
                  <a:gd name="T6" fmla="*/ 510 w 992"/>
                  <a:gd name="T7" fmla="*/ 851 h 907"/>
                  <a:gd name="T8" fmla="*/ 397 w 992"/>
                  <a:gd name="T9" fmla="*/ 907 h 907"/>
                  <a:gd name="T10" fmla="*/ 369 w 992"/>
                  <a:gd name="T11" fmla="*/ 766 h 907"/>
                  <a:gd name="T12" fmla="*/ 340 w 992"/>
                  <a:gd name="T13" fmla="*/ 737 h 907"/>
                  <a:gd name="T14" fmla="*/ 397 w 992"/>
                  <a:gd name="T15" fmla="*/ 596 h 907"/>
                  <a:gd name="T16" fmla="*/ 397 w 992"/>
                  <a:gd name="T17" fmla="*/ 426 h 907"/>
                  <a:gd name="T18" fmla="*/ 340 w 992"/>
                  <a:gd name="T19" fmla="*/ 369 h 907"/>
                  <a:gd name="T20" fmla="*/ 312 w 992"/>
                  <a:gd name="T21" fmla="*/ 397 h 907"/>
                  <a:gd name="T22" fmla="*/ 227 w 992"/>
                  <a:gd name="T23" fmla="*/ 369 h 907"/>
                  <a:gd name="T24" fmla="*/ 113 w 992"/>
                  <a:gd name="T25" fmla="*/ 312 h 907"/>
                  <a:gd name="T26" fmla="*/ 113 w 992"/>
                  <a:gd name="T27" fmla="*/ 284 h 907"/>
                  <a:gd name="T28" fmla="*/ 85 w 992"/>
                  <a:gd name="T29" fmla="*/ 199 h 907"/>
                  <a:gd name="T30" fmla="*/ 0 w 992"/>
                  <a:gd name="T31" fmla="*/ 170 h 907"/>
                  <a:gd name="T32" fmla="*/ 0 w 992"/>
                  <a:gd name="T33" fmla="*/ 85 h 907"/>
                  <a:gd name="T34" fmla="*/ 57 w 992"/>
                  <a:gd name="T35" fmla="*/ 0 h 907"/>
                  <a:gd name="T36" fmla="*/ 170 w 992"/>
                  <a:gd name="T37" fmla="*/ 0 h 907"/>
                  <a:gd name="T38" fmla="*/ 312 w 992"/>
                  <a:gd name="T39" fmla="*/ 85 h 907"/>
                  <a:gd name="T40" fmla="*/ 340 w 992"/>
                  <a:gd name="T41" fmla="*/ 142 h 907"/>
                  <a:gd name="T42" fmla="*/ 482 w 992"/>
                  <a:gd name="T43" fmla="*/ 199 h 907"/>
                  <a:gd name="T44" fmla="*/ 482 w 992"/>
                  <a:gd name="T45" fmla="*/ 255 h 907"/>
                  <a:gd name="T46" fmla="*/ 652 w 992"/>
                  <a:gd name="T47" fmla="*/ 340 h 907"/>
                  <a:gd name="T48" fmla="*/ 737 w 992"/>
                  <a:gd name="T49" fmla="*/ 340 h 907"/>
                  <a:gd name="T50" fmla="*/ 737 w 992"/>
                  <a:gd name="T51" fmla="*/ 369 h 907"/>
                  <a:gd name="T52" fmla="*/ 765 w 992"/>
                  <a:gd name="T53" fmla="*/ 369 h 907"/>
                  <a:gd name="T54" fmla="*/ 879 w 992"/>
                  <a:gd name="T55" fmla="*/ 397 h 907"/>
                  <a:gd name="T56" fmla="*/ 992 w 992"/>
                  <a:gd name="T57" fmla="*/ 426 h 907"/>
                  <a:gd name="T58" fmla="*/ 964 w 992"/>
                  <a:gd name="T59" fmla="*/ 539 h 907"/>
                  <a:gd name="T60" fmla="*/ 709 w 992"/>
                  <a:gd name="T6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92" h="907">
                    <a:moveTo>
                      <a:pt x="709" y="907"/>
                    </a:moveTo>
                    <a:lnTo>
                      <a:pt x="652" y="851"/>
                    </a:lnTo>
                    <a:lnTo>
                      <a:pt x="539" y="907"/>
                    </a:lnTo>
                    <a:lnTo>
                      <a:pt x="510" y="851"/>
                    </a:lnTo>
                    <a:lnTo>
                      <a:pt x="397" y="907"/>
                    </a:lnTo>
                    <a:lnTo>
                      <a:pt x="369" y="766"/>
                    </a:lnTo>
                    <a:lnTo>
                      <a:pt x="340" y="737"/>
                    </a:lnTo>
                    <a:lnTo>
                      <a:pt x="397" y="596"/>
                    </a:lnTo>
                    <a:lnTo>
                      <a:pt x="397" y="426"/>
                    </a:lnTo>
                    <a:lnTo>
                      <a:pt x="340" y="369"/>
                    </a:lnTo>
                    <a:lnTo>
                      <a:pt x="312" y="397"/>
                    </a:lnTo>
                    <a:lnTo>
                      <a:pt x="227" y="369"/>
                    </a:lnTo>
                    <a:lnTo>
                      <a:pt x="113" y="312"/>
                    </a:lnTo>
                    <a:lnTo>
                      <a:pt x="113" y="284"/>
                    </a:lnTo>
                    <a:lnTo>
                      <a:pt x="85" y="199"/>
                    </a:lnTo>
                    <a:lnTo>
                      <a:pt x="0" y="170"/>
                    </a:lnTo>
                    <a:lnTo>
                      <a:pt x="0" y="85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312" y="85"/>
                    </a:lnTo>
                    <a:lnTo>
                      <a:pt x="340" y="142"/>
                    </a:lnTo>
                    <a:lnTo>
                      <a:pt x="482" y="199"/>
                    </a:lnTo>
                    <a:lnTo>
                      <a:pt x="482" y="255"/>
                    </a:lnTo>
                    <a:lnTo>
                      <a:pt x="652" y="340"/>
                    </a:lnTo>
                    <a:lnTo>
                      <a:pt x="737" y="340"/>
                    </a:lnTo>
                    <a:lnTo>
                      <a:pt x="737" y="369"/>
                    </a:lnTo>
                    <a:lnTo>
                      <a:pt x="765" y="369"/>
                    </a:lnTo>
                    <a:lnTo>
                      <a:pt x="879" y="397"/>
                    </a:lnTo>
                    <a:lnTo>
                      <a:pt x="992" y="426"/>
                    </a:lnTo>
                    <a:lnTo>
                      <a:pt x="964" y="539"/>
                    </a:lnTo>
                    <a:lnTo>
                      <a:pt x="709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3081" y="1197"/>
                <a:ext cx="1077" cy="851"/>
              </a:xfrm>
              <a:custGeom>
                <a:avLst/>
                <a:gdLst>
                  <a:gd name="T0" fmla="*/ 935 w 1077"/>
                  <a:gd name="T1" fmla="*/ 851 h 851"/>
                  <a:gd name="T2" fmla="*/ 708 w 1077"/>
                  <a:gd name="T3" fmla="*/ 794 h 851"/>
                  <a:gd name="T4" fmla="*/ 680 w 1077"/>
                  <a:gd name="T5" fmla="*/ 794 h 851"/>
                  <a:gd name="T6" fmla="*/ 680 w 1077"/>
                  <a:gd name="T7" fmla="*/ 765 h 851"/>
                  <a:gd name="T8" fmla="*/ 595 w 1077"/>
                  <a:gd name="T9" fmla="*/ 765 h 851"/>
                  <a:gd name="T10" fmla="*/ 425 w 1077"/>
                  <a:gd name="T11" fmla="*/ 680 h 851"/>
                  <a:gd name="T12" fmla="*/ 425 w 1077"/>
                  <a:gd name="T13" fmla="*/ 624 h 851"/>
                  <a:gd name="T14" fmla="*/ 283 w 1077"/>
                  <a:gd name="T15" fmla="*/ 567 h 851"/>
                  <a:gd name="T16" fmla="*/ 255 w 1077"/>
                  <a:gd name="T17" fmla="*/ 510 h 851"/>
                  <a:gd name="T18" fmla="*/ 113 w 1077"/>
                  <a:gd name="T19" fmla="*/ 425 h 851"/>
                  <a:gd name="T20" fmla="*/ 0 w 1077"/>
                  <a:gd name="T21" fmla="*/ 425 h 851"/>
                  <a:gd name="T22" fmla="*/ 28 w 1077"/>
                  <a:gd name="T23" fmla="*/ 340 h 851"/>
                  <a:gd name="T24" fmla="*/ 141 w 1077"/>
                  <a:gd name="T25" fmla="*/ 340 h 851"/>
                  <a:gd name="T26" fmla="*/ 198 w 1077"/>
                  <a:gd name="T27" fmla="*/ 397 h 851"/>
                  <a:gd name="T28" fmla="*/ 397 w 1077"/>
                  <a:gd name="T29" fmla="*/ 369 h 851"/>
                  <a:gd name="T30" fmla="*/ 453 w 1077"/>
                  <a:gd name="T31" fmla="*/ 340 h 851"/>
                  <a:gd name="T32" fmla="*/ 538 w 1077"/>
                  <a:gd name="T33" fmla="*/ 340 h 851"/>
                  <a:gd name="T34" fmla="*/ 482 w 1077"/>
                  <a:gd name="T35" fmla="*/ 255 h 851"/>
                  <a:gd name="T36" fmla="*/ 567 w 1077"/>
                  <a:gd name="T37" fmla="*/ 255 h 851"/>
                  <a:gd name="T38" fmla="*/ 595 w 1077"/>
                  <a:gd name="T39" fmla="*/ 227 h 851"/>
                  <a:gd name="T40" fmla="*/ 595 w 1077"/>
                  <a:gd name="T41" fmla="*/ 170 h 851"/>
                  <a:gd name="T42" fmla="*/ 482 w 1077"/>
                  <a:gd name="T43" fmla="*/ 142 h 851"/>
                  <a:gd name="T44" fmla="*/ 538 w 1077"/>
                  <a:gd name="T45" fmla="*/ 57 h 851"/>
                  <a:gd name="T46" fmla="*/ 538 w 1077"/>
                  <a:gd name="T47" fmla="*/ 0 h 851"/>
                  <a:gd name="T48" fmla="*/ 623 w 1077"/>
                  <a:gd name="T49" fmla="*/ 0 h 851"/>
                  <a:gd name="T50" fmla="*/ 652 w 1077"/>
                  <a:gd name="T51" fmla="*/ 57 h 851"/>
                  <a:gd name="T52" fmla="*/ 765 w 1077"/>
                  <a:gd name="T53" fmla="*/ 85 h 851"/>
                  <a:gd name="T54" fmla="*/ 879 w 1077"/>
                  <a:gd name="T55" fmla="*/ 85 h 851"/>
                  <a:gd name="T56" fmla="*/ 935 w 1077"/>
                  <a:gd name="T57" fmla="*/ 113 h 851"/>
                  <a:gd name="T58" fmla="*/ 964 w 1077"/>
                  <a:gd name="T59" fmla="*/ 198 h 851"/>
                  <a:gd name="T60" fmla="*/ 1020 w 1077"/>
                  <a:gd name="T61" fmla="*/ 198 h 851"/>
                  <a:gd name="T62" fmla="*/ 992 w 1077"/>
                  <a:gd name="T63" fmla="*/ 255 h 851"/>
                  <a:gd name="T64" fmla="*/ 1049 w 1077"/>
                  <a:gd name="T65" fmla="*/ 284 h 851"/>
                  <a:gd name="T66" fmla="*/ 1077 w 1077"/>
                  <a:gd name="T67" fmla="*/ 255 h 851"/>
                  <a:gd name="T68" fmla="*/ 1077 w 1077"/>
                  <a:gd name="T69" fmla="*/ 312 h 851"/>
                  <a:gd name="T70" fmla="*/ 1049 w 1077"/>
                  <a:gd name="T71" fmla="*/ 397 h 851"/>
                  <a:gd name="T72" fmla="*/ 1077 w 1077"/>
                  <a:gd name="T73" fmla="*/ 425 h 851"/>
                  <a:gd name="T74" fmla="*/ 1049 w 1077"/>
                  <a:gd name="T75" fmla="*/ 482 h 851"/>
                  <a:gd name="T76" fmla="*/ 992 w 1077"/>
                  <a:gd name="T77" fmla="*/ 482 h 851"/>
                  <a:gd name="T78" fmla="*/ 907 w 1077"/>
                  <a:gd name="T79" fmla="*/ 595 h 851"/>
                  <a:gd name="T80" fmla="*/ 907 w 1077"/>
                  <a:gd name="T81" fmla="*/ 652 h 851"/>
                  <a:gd name="T82" fmla="*/ 964 w 1077"/>
                  <a:gd name="T83" fmla="*/ 595 h 851"/>
                  <a:gd name="T84" fmla="*/ 1077 w 1077"/>
                  <a:gd name="T85" fmla="*/ 624 h 851"/>
                  <a:gd name="T86" fmla="*/ 1049 w 1077"/>
                  <a:gd name="T87" fmla="*/ 680 h 851"/>
                  <a:gd name="T88" fmla="*/ 964 w 1077"/>
                  <a:gd name="T89" fmla="*/ 680 h 851"/>
                  <a:gd name="T90" fmla="*/ 964 w 1077"/>
                  <a:gd name="T91" fmla="*/ 794 h 851"/>
                  <a:gd name="T92" fmla="*/ 935 w 1077"/>
                  <a:gd name="T93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7" h="851">
                    <a:moveTo>
                      <a:pt x="935" y="851"/>
                    </a:moveTo>
                    <a:lnTo>
                      <a:pt x="708" y="794"/>
                    </a:lnTo>
                    <a:lnTo>
                      <a:pt x="680" y="794"/>
                    </a:lnTo>
                    <a:lnTo>
                      <a:pt x="680" y="765"/>
                    </a:lnTo>
                    <a:lnTo>
                      <a:pt x="595" y="765"/>
                    </a:lnTo>
                    <a:lnTo>
                      <a:pt x="425" y="680"/>
                    </a:lnTo>
                    <a:lnTo>
                      <a:pt x="425" y="624"/>
                    </a:lnTo>
                    <a:lnTo>
                      <a:pt x="283" y="567"/>
                    </a:lnTo>
                    <a:lnTo>
                      <a:pt x="255" y="510"/>
                    </a:lnTo>
                    <a:lnTo>
                      <a:pt x="113" y="425"/>
                    </a:lnTo>
                    <a:lnTo>
                      <a:pt x="0" y="425"/>
                    </a:lnTo>
                    <a:lnTo>
                      <a:pt x="28" y="340"/>
                    </a:lnTo>
                    <a:lnTo>
                      <a:pt x="141" y="340"/>
                    </a:lnTo>
                    <a:lnTo>
                      <a:pt x="198" y="397"/>
                    </a:lnTo>
                    <a:lnTo>
                      <a:pt x="397" y="369"/>
                    </a:lnTo>
                    <a:lnTo>
                      <a:pt x="453" y="340"/>
                    </a:lnTo>
                    <a:lnTo>
                      <a:pt x="538" y="340"/>
                    </a:lnTo>
                    <a:lnTo>
                      <a:pt x="482" y="255"/>
                    </a:lnTo>
                    <a:lnTo>
                      <a:pt x="567" y="255"/>
                    </a:lnTo>
                    <a:lnTo>
                      <a:pt x="595" y="227"/>
                    </a:lnTo>
                    <a:lnTo>
                      <a:pt x="595" y="170"/>
                    </a:lnTo>
                    <a:lnTo>
                      <a:pt x="482" y="142"/>
                    </a:lnTo>
                    <a:lnTo>
                      <a:pt x="538" y="57"/>
                    </a:lnTo>
                    <a:lnTo>
                      <a:pt x="538" y="0"/>
                    </a:lnTo>
                    <a:lnTo>
                      <a:pt x="623" y="0"/>
                    </a:lnTo>
                    <a:lnTo>
                      <a:pt x="652" y="57"/>
                    </a:lnTo>
                    <a:lnTo>
                      <a:pt x="765" y="85"/>
                    </a:lnTo>
                    <a:lnTo>
                      <a:pt x="879" y="85"/>
                    </a:lnTo>
                    <a:lnTo>
                      <a:pt x="935" y="113"/>
                    </a:lnTo>
                    <a:lnTo>
                      <a:pt x="964" y="198"/>
                    </a:lnTo>
                    <a:lnTo>
                      <a:pt x="1020" y="198"/>
                    </a:lnTo>
                    <a:lnTo>
                      <a:pt x="992" y="255"/>
                    </a:lnTo>
                    <a:lnTo>
                      <a:pt x="1049" y="284"/>
                    </a:lnTo>
                    <a:lnTo>
                      <a:pt x="1077" y="255"/>
                    </a:lnTo>
                    <a:lnTo>
                      <a:pt x="1077" y="312"/>
                    </a:lnTo>
                    <a:lnTo>
                      <a:pt x="1049" y="397"/>
                    </a:lnTo>
                    <a:lnTo>
                      <a:pt x="1077" y="425"/>
                    </a:lnTo>
                    <a:lnTo>
                      <a:pt x="1049" y="482"/>
                    </a:lnTo>
                    <a:lnTo>
                      <a:pt x="992" y="482"/>
                    </a:lnTo>
                    <a:lnTo>
                      <a:pt x="907" y="595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1077" y="624"/>
                    </a:lnTo>
                    <a:lnTo>
                      <a:pt x="1049" y="680"/>
                    </a:lnTo>
                    <a:lnTo>
                      <a:pt x="964" y="680"/>
                    </a:lnTo>
                    <a:lnTo>
                      <a:pt x="964" y="794"/>
                    </a:lnTo>
                    <a:lnTo>
                      <a:pt x="935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4016" y="1282"/>
                <a:ext cx="170" cy="113"/>
              </a:xfrm>
              <a:custGeom>
                <a:avLst/>
                <a:gdLst>
                  <a:gd name="T0" fmla="*/ 0 w 170"/>
                  <a:gd name="T1" fmla="*/ 28 h 113"/>
                  <a:gd name="T2" fmla="*/ 29 w 170"/>
                  <a:gd name="T3" fmla="*/ 113 h 113"/>
                  <a:gd name="T4" fmla="*/ 85 w 170"/>
                  <a:gd name="T5" fmla="*/ 113 h 113"/>
                  <a:gd name="T6" fmla="*/ 142 w 170"/>
                  <a:gd name="T7" fmla="*/ 113 h 113"/>
                  <a:gd name="T8" fmla="*/ 170 w 170"/>
                  <a:gd name="T9" fmla="*/ 57 h 113"/>
                  <a:gd name="T10" fmla="*/ 170 w 170"/>
                  <a:gd name="T11" fmla="*/ 28 h 113"/>
                  <a:gd name="T12" fmla="*/ 114 w 170"/>
                  <a:gd name="T13" fmla="*/ 0 h 113"/>
                  <a:gd name="T14" fmla="*/ 85 w 170"/>
                  <a:gd name="T15" fmla="*/ 28 h 113"/>
                  <a:gd name="T16" fmla="*/ 29 w 170"/>
                  <a:gd name="T17" fmla="*/ 28 h 113"/>
                  <a:gd name="T18" fmla="*/ 0 w 170"/>
                  <a:gd name="T19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13">
                    <a:moveTo>
                      <a:pt x="0" y="28"/>
                    </a:moveTo>
                    <a:lnTo>
                      <a:pt x="29" y="113"/>
                    </a:lnTo>
                    <a:lnTo>
                      <a:pt x="85" y="113"/>
                    </a:lnTo>
                    <a:lnTo>
                      <a:pt x="142" y="113"/>
                    </a:lnTo>
                    <a:lnTo>
                      <a:pt x="170" y="57"/>
                    </a:lnTo>
                    <a:lnTo>
                      <a:pt x="170" y="28"/>
                    </a:lnTo>
                    <a:lnTo>
                      <a:pt x="114" y="0"/>
                    </a:lnTo>
                    <a:lnTo>
                      <a:pt x="85" y="28"/>
                    </a:lnTo>
                    <a:lnTo>
                      <a:pt x="29" y="28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4073" y="1339"/>
                <a:ext cx="227" cy="198"/>
              </a:xfrm>
              <a:custGeom>
                <a:avLst/>
                <a:gdLst>
                  <a:gd name="T0" fmla="*/ 85 w 227"/>
                  <a:gd name="T1" fmla="*/ 170 h 198"/>
                  <a:gd name="T2" fmla="*/ 85 w 227"/>
                  <a:gd name="T3" fmla="*/ 113 h 198"/>
                  <a:gd name="T4" fmla="*/ 57 w 227"/>
                  <a:gd name="T5" fmla="*/ 142 h 198"/>
                  <a:gd name="T6" fmla="*/ 0 w 227"/>
                  <a:gd name="T7" fmla="*/ 113 h 198"/>
                  <a:gd name="T8" fmla="*/ 28 w 227"/>
                  <a:gd name="T9" fmla="*/ 56 h 198"/>
                  <a:gd name="T10" fmla="*/ 85 w 227"/>
                  <a:gd name="T11" fmla="*/ 56 h 198"/>
                  <a:gd name="T12" fmla="*/ 113 w 227"/>
                  <a:gd name="T13" fmla="*/ 0 h 198"/>
                  <a:gd name="T14" fmla="*/ 198 w 227"/>
                  <a:gd name="T15" fmla="*/ 85 h 198"/>
                  <a:gd name="T16" fmla="*/ 227 w 227"/>
                  <a:gd name="T17" fmla="*/ 170 h 198"/>
                  <a:gd name="T18" fmla="*/ 142 w 227"/>
                  <a:gd name="T19" fmla="*/ 198 h 198"/>
                  <a:gd name="T20" fmla="*/ 113 w 227"/>
                  <a:gd name="T21" fmla="*/ 142 h 198"/>
                  <a:gd name="T22" fmla="*/ 85 w 227"/>
                  <a:gd name="T23" fmla="*/ 17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98">
                    <a:moveTo>
                      <a:pt x="85" y="170"/>
                    </a:moveTo>
                    <a:lnTo>
                      <a:pt x="85" y="113"/>
                    </a:lnTo>
                    <a:lnTo>
                      <a:pt x="57" y="142"/>
                    </a:lnTo>
                    <a:lnTo>
                      <a:pt x="0" y="113"/>
                    </a:lnTo>
                    <a:lnTo>
                      <a:pt x="28" y="56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85"/>
                    </a:lnTo>
                    <a:lnTo>
                      <a:pt x="227" y="170"/>
                    </a:lnTo>
                    <a:lnTo>
                      <a:pt x="142" y="198"/>
                    </a:lnTo>
                    <a:lnTo>
                      <a:pt x="113" y="142"/>
                    </a:lnTo>
                    <a:lnTo>
                      <a:pt x="85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3081" y="1055"/>
                <a:ext cx="595" cy="539"/>
              </a:xfrm>
              <a:custGeom>
                <a:avLst/>
                <a:gdLst>
                  <a:gd name="T0" fmla="*/ 28 w 595"/>
                  <a:gd name="T1" fmla="*/ 482 h 539"/>
                  <a:gd name="T2" fmla="*/ 141 w 595"/>
                  <a:gd name="T3" fmla="*/ 482 h 539"/>
                  <a:gd name="T4" fmla="*/ 198 w 595"/>
                  <a:gd name="T5" fmla="*/ 539 h 539"/>
                  <a:gd name="T6" fmla="*/ 397 w 595"/>
                  <a:gd name="T7" fmla="*/ 511 h 539"/>
                  <a:gd name="T8" fmla="*/ 453 w 595"/>
                  <a:gd name="T9" fmla="*/ 482 h 539"/>
                  <a:gd name="T10" fmla="*/ 538 w 595"/>
                  <a:gd name="T11" fmla="*/ 482 h 539"/>
                  <a:gd name="T12" fmla="*/ 482 w 595"/>
                  <a:gd name="T13" fmla="*/ 397 h 539"/>
                  <a:gd name="T14" fmla="*/ 567 w 595"/>
                  <a:gd name="T15" fmla="*/ 397 h 539"/>
                  <a:gd name="T16" fmla="*/ 595 w 595"/>
                  <a:gd name="T17" fmla="*/ 369 h 539"/>
                  <a:gd name="T18" fmla="*/ 595 w 595"/>
                  <a:gd name="T19" fmla="*/ 312 h 539"/>
                  <a:gd name="T20" fmla="*/ 482 w 595"/>
                  <a:gd name="T21" fmla="*/ 284 h 539"/>
                  <a:gd name="T22" fmla="*/ 538 w 595"/>
                  <a:gd name="T23" fmla="*/ 199 h 539"/>
                  <a:gd name="T24" fmla="*/ 538 w 595"/>
                  <a:gd name="T25" fmla="*/ 142 h 539"/>
                  <a:gd name="T26" fmla="*/ 482 w 595"/>
                  <a:gd name="T27" fmla="*/ 114 h 539"/>
                  <a:gd name="T28" fmla="*/ 482 w 595"/>
                  <a:gd name="T29" fmla="*/ 85 h 539"/>
                  <a:gd name="T30" fmla="*/ 425 w 595"/>
                  <a:gd name="T31" fmla="*/ 29 h 539"/>
                  <a:gd name="T32" fmla="*/ 283 w 595"/>
                  <a:gd name="T33" fmla="*/ 0 h 539"/>
                  <a:gd name="T34" fmla="*/ 198 w 595"/>
                  <a:gd name="T35" fmla="*/ 29 h 539"/>
                  <a:gd name="T36" fmla="*/ 170 w 595"/>
                  <a:gd name="T37" fmla="*/ 57 h 539"/>
                  <a:gd name="T38" fmla="*/ 113 w 595"/>
                  <a:gd name="T39" fmla="*/ 29 h 539"/>
                  <a:gd name="T40" fmla="*/ 85 w 595"/>
                  <a:gd name="T41" fmla="*/ 57 h 539"/>
                  <a:gd name="T42" fmla="*/ 113 w 595"/>
                  <a:gd name="T43" fmla="*/ 142 h 539"/>
                  <a:gd name="T44" fmla="*/ 0 w 595"/>
                  <a:gd name="T45" fmla="*/ 255 h 539"/>
                  <a:gd name="T46" fmla="*/ 28 w 595"/>
                  <a:gd name="T47" fmla="*/ 369 h 539"/>
                  <a:gd name="T48" fmla="*/ 28 w 595"/>
                  <a:gd name="T49" fmla="*/ 48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95" h="539">
                    <a:moveTo>
                      <a:pt x="28" y="482"/>
                    </a:moveTo>
                    <a:lnTo>
                      <a:pt x="141" y="482"/>
                    </a:lnTo>
                    <a:lnTo>
                      <a:pt x="198" y="539"/>
                    </a:lnTo>
                    <a:lnTo>
                      <a:pt x="397" y="511"/>
                    </a:lnTo>
                    <a:lnTo>
                      <a:pt x="453" y="482"/>
                    </a:lnTo>
                    <a:lnTo>
                      <a:pt x="538" y="482"/>
                    </a:lnTo>
                    <a:lnTo>
                      <a:pt x="482" y="397"/>
                    </a:lnTo>
                    <a:lnTo>
                      <a:pt x="567" y="397"/>
                    </a:lnTo>
                    <a:lnTo>
                      <a:pt x="595" y="369"/>
                    </a:lnTo>
                    <a:lnTo>
                      <a:pt x="595" y="312"/>
                    </a:lnTo>
                    <a:lnTo>
                      <a:pt x="482" y="284"/>
                    </a:lnTo>
                    <a:lnTo>
                      <a:pt x="538" y="199"/>
                    </a:lnTo>
                    <a:lnTo>
                      <a:pt x="538" y="142"/>
                    </a:lnTo>
                    <a:lnTo>
                      <a:pt x="482" y="114"/>
                    </a:lnTo>
                    <a:lnTo>
                      <a:pt x="482" y="85"/>
                    </a:lnTo>
                    <a:lnTo>
                      <a:pt x="425" y="29"/>
                    </a:lnTo>
                    <a:lnTo>
                      <a:pt x="283" y="0"/>
                    </a:lnTo>
                    <a:lnTo>
                      <a:pt x="198" y="29"/>
                    </a:lnTo>
                    <a:lnTo>
                      <a:pt x="170" y="57"/>
                    </a:lnTo>
                    <a:lnTo>
                      <a:pt x="113" y="29"/>
                    </a:lnTo>
                    <a:lnTo>
                      <a:pt x="85" y="57"/>
                    </a:lnTo>
                    <a:lnTo>
                      <a:pt x="113" y="142"/>
                    </a:lnTo>
                    <a:lnTo>
                      <a:pt x="0" y="255"/>
                    </a:lnTo>
                    <a:lnTo>
                      <a:pt x="28" y="369"/>
                    </a:lnTo>
                    <a:lnTo>
                      <a:pt x="28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3733" y="630"/>
                <a:ext cx="708" cy="794"/>
              </a:xfrm>
              <a:custGeom>
                <a:avLst/>
                <a:gdLst>
                  <a:gd name="T0" fmla="*/ 113 w 708"/>
                  <a:gd name="T1" fmla="*/ 652 h 794"/>
                  <a:gd name="T2" fmla="*/ 170 w 708"/>
                  <a:gd name="T3" fmla="*/ 595 h 794"/>
                  <a:gd name="T4" fmla="*/ 141 w 708"/>
                  <a:gd name="T5" fmla="*/ 567 h 794"/>
                  <a:gd name="T6" fmla="*/ 170 w 708"/>
                  <a:gd name="T7" fmla="*/ 539 h 794"/>
                  <a:gd name="T8" fmla="*/ 141 w 708"/>
                  <a:gd name="T9" fmla="*/ 482 h 794"/>
                  <a:gd name="T10" fmla="*/ 170 w 708"/>
                  <a:gd name="T11" fmla="*/ 482 h 794"/>
                  <a:gd name="T12" fmla="*/ 198 w 708"/>
                  <a:gd name="T13" fmla="*/ 425 h 794"/>
                  <a:gd name="T14" fmla="*/ 141 w 708"/>
                  <a:gd name="T15" fmla="*/ 397 h 794"/>
                  <a:gd name="T16" fmla="*/ 141 w 708"/>
                  <a:gd name="T17" fmla="*/ 340 h 794"/>
                  <a:gd name="T18" fmla="*/ 113 w 708"/>
                  <a:gd name="T19" fmla="*/ 312 h 794"/>
                  <a:gd name="T20" fmla="*/ 56 w 708"/>
                  <a:gd name="T21" fmla="*/ 255 h 794"/>
                  <a:gd name="T22" fmla="*/ 0 w 708"/>
                  <a:gd name="T23" fmla="*/ 170 h 794"/>
                  <a:gd name="T24" fmla="*/ 28 w 708"/>
                  <a:gd name="T25" fmla="*/ 85 h 794"/>
                  <a:gd name="T26" fmla="*/ 0 w 708"/>
                  <a:gd name="T27" fmla="*/ 28 h 794"/>
                  <a:gd name="T28" fmla="*/ 113 w 708"/>
                  <a:gd name="T29" fmla="*/ 0 h 794"/>
                  <a:gd name="T30" fmla="*/ 170 w 708"/>
                  <a:gd name="T31" fmla="*/ 113 h 794"/>
                  <a:gd name="T32" fmla="*/ 283 w 708"/>
                  <a:gd name="T33" fmla="*/ 142 h 794"/>
                  <a:gd name="T34" fmla="*/ 312 w 708"/>
                  <a:gd name="T35" fmla="*/ 85 h 794"/>
                  <a:gd name="T36" fmla="*/ 368 w 708"/>
                  <a:gd name="T37" fmla="*/ 113 h 794"/>
                  <a:gd name="T38" fmla="*/ 425 w 708"/>
                  <a:gd name="T39" fmla="*/ 227 h 794"/>
                  <a:gd name="T40" fmla="*/ 538 w 708"/>
                  <a:gd name="T41" fmla="*/ 284 h 794"/>
                  <a:gd name="T42" fmla="*/ 623 w 708"/>
                  <a:gd name="T43" fmla="*/ 397 h 794"/>
                  <a:gd name="T44" fmla="*/ 623 w 708"/>
                  <a:gd name="T45" fmla="*/ 567 h 794"/>
                  <a:gd name="T46" fmla="*/ 708 w 708"/>
                  <a:gd name="T47" fmla="*/ 709 h 794"/>
                  <a:gd name="T48" fmla="*/ 708 w 708"/>
                  <a:gd name="T49" fmla="*/ 765 h 794"/>
                  <a:gd name="T50" fmla="*/ 652 w 708"/>
                  <a:gd name="T51" fmla="*/ 794 h 794"/>
                  <a:gd name="T52" fmla="*/ 623 w 708"/>
                  <a:gd name="T53" fmla="*/ 737 h 794"/>
                  <a:gd name="T54" fmla="*/ 538 w 708"/>
                  <a:gd name="T55" fmla="*/ 794 h 794"/>
                  <a:gd name="T56" fmla="*/ 453 w 708"/>
                  <a:gd name="T57" fmla="*/ 709 h 794"/>
                  <a:gd name="T58" fmla="*/ 453 w 708"/>
                  <a:gd name="T59" fmla="*/ 680 h 794"/>
                  <a:gd name="T60" fmla="*/ 397 w 708"/>
                  <a:gd name="T61" fmla="*/ 652 h 794"/>
                  <a:gd name="T62" fmla="*/ 368 w 708"/>
                  <a:gd name="T63" fmla="*/ 680 h 794"/>
                  <a:gd name="T64" fmla="*/ 283 w 708"/>
                  <a:gd name="T65" fmla="*/ 680 h 794"/>
                  <a:gd name="T66" fmla="*/ 227 w 708"/>
                  <a:gd name="T67" fmla="*/ 652 h 794"/>
                  <a:gd name="T68" fmla="*/ 113 w 708"/>
                  <a:gd name="T69" fmla="*/ 65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8" h="794">
                    <a:moveTo>
                      <a:pt x="113" y="652"/>
                    </a:moveTo>
                    <a:lnTo>
                      <a:pt x="170" y="595"/>
                    </a:lnTo>
                    <a:lnTo>
                      <a:pt x="141" y="567"/>
                    </a:lnTo>
                    <a:lnTo>
                      <a:pt x="170" y="539"/>
                    </a:lnTo>
                    <a:lnTo>
                      <a:pt x="141" y="482"/>
                    </a:lnTo>
                    <a:lnTo>
                      <a:pt x="170" y="482"/>
                    </a:lnTo>
                    <a:lnTo>
                      <a:pt x="198" y="425"/>
                    </a:lnTo>
                    <a:lnTo>
                      <a:pt x="141" y="397"/>
                    </a:lnTo>
                    <a:lnTo>
                      <a:pt x="141" y="340"/>
                    </a:lnTo>
                    <a:lnTo>
                      <a:pt x="113" y="312"/>
                    </a:lnTo>
                    <a:lnTo>
                      <a:pt x="56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28"/>
                    </a:lnTo>
                    <a:lnTo>
                      <a:pt x="113" y="0"/>
                    </a:lnTo>
                    <a:lnTo>
                      <a:pt x="170" y="113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113"/>
                    </a:lnTo>
                    <a:lnTo>
                      <a:pt x="425" y="227"/>
                    </a:lnTo>
                    <a:lnTo>
                      <a:pt x="538" y="284"/>
                    </a:lnTo>
                    <a:lnTo>
                      <a:pt x="623" y="397"/>
                    </a:lnTo>
                    <a:lnTo>
                      <a:pt x="623" y="567"/>
                    </a:lnTo>
                    <a:lnTo>
                      <a:pt x="708" y="709"/>
                    </a:lnTo>
                    <a:lnTo>
                      <a:pt x="708" y="765"/>
                    </a:lnTo>
                    <a:lnTo>
                      <a:pt x="652" y="794"/>
                    </a:lnTo>
                    <a:lnTo>
                      <a:pt x="623" y="737"/>
                    </a:lnTo>
                    <a:lnTo>
                      <a:pt x="538" y="794"/>
                    </a:lnTo>
                    <a:lnTo>
                      <a:pt x="453" y="709"/>
                    </a:lnTo>
                    <a:lnTo>
                      <a:pt x="453" y="680"/>
                    </a:lnTo>
                    <a:lnTo>
                      <a:pt x="397" y="652"/>
                    </a:lnTo>
                    <a:lnTo>
                      <a:pt x="368" y="680"/>
                    </a:lnTo>
                    <a:lnTo>
                      <a:pt x="283" y="680"/>
                    </a:lnTo>
                    <a:lnTo>
                      <a:pt x="227" y="652"/>
                    </a:lnTo>
                    <a:lnTo>
                      <a:pt x="113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4356" y="1027"/>
                <a:ext cx="227" cy="397"/>
              </a:xfrm>
              <a:custGeom>
                <a:avLst/>
                <a:gdLst>
                  <a:gd name="T0" fmla="*/ 0 w 227"/>
                  <a:gd name="T1" fmla="*/ 0 h 397"/>
                  <a:gd name="T2" fmla="*/ 0 w 227"/>
                  <a:gd name="T3" fmla="*/ 170 h 397"/>
                  <a:gd name="T4" fmla="*/ 85 w 227"/>
                  <a:gd name="T5" fmla="*/ 312 h 397"/>
                  <a:gd name="T6" fmla="*/ 114 w 227"/>
                  <a:gd name="T7" fmla="*/ 312 h 397"/>
                  <a:gd name="T8" fmla="*/ 171 w 227"/>
                  <a:gd name="T9" fmla="*/ 397 h 397"/>
                  <a:gd name="T10" fmla="*/ 227 w 227"/>
                  <a:gd name="T11" fmla="*/ 397 h 397"/>
                  <a:gd name="T12" fmla="*/ 85 w 227"/>
                  <a:gd name="T13" fmla="*/ 85 h 397"/>
                  <a:gd name="T14" fmla="*/ 0 w 227"/>
                  <a:gd name="T1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397">
                    <a:moveTo>
                      <a:pt x="0" y="0"/>
                    </a:moveTo>
                    <a:lnTo>
                      <a:pt x="0" y="170"/>
                    </a:lnTo>
                    <a:lnTo>
                      <a:pt x="85" y="312"/>
                    </a:lnTo>
                    <a:lnTo>
                      <a:pt x="114" y="312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85" y="85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3704" y="970"/>
                <a:ext cx="227" cy="312"/>
              </a:xfrm>
              <a:custGeom>
                <a:avLst/>
                <a:gdLst>
                  <a:gd name="T0" fmla="*/ 170 w 227"/>
                  <a:gd name="T1" fmla="*/ 0 h 312"/>
                  <a:gd name="T2" fmla="*/ 114 w 227"/>
                  <a:gd name="T3" fmla="*/ 0 h 312"/>
                  <a:gd name="T4" fmla="*/ 29 w 227"/>
                  <a:gd name="T5" fmla="*/ 114 h 312"/>
                  <a:gd name="T6" fmla="*/ 0 w 227"/>
                  <a:gd name="T7" fmla="*/ 142 h 312"/>
                  <a:gd name="T8" fmla="*/ 0 w 227"/>
                  <a:gd name="T9" fmla="*/ 227 h 312"/>
                  <a:gd name="T10" fmla="*/ 29 w 227"/>
                  <a:gd name="T11" fmla="*/ 284 h 312"/>
                  <a:gd name="T12" fmla="*/ 142 w 227"/>
                  <a:gd name="T13" fmla="*/ 312 h 312"/>
                  <a:gd name="T14" fmla="*/ 199 w 227"/>
                  <a:gd name="T15" fmla="*/ 255 h 312"/>
                  <a:gd name="T16" fmla="*/ 170 w 227"/>
                  <a:gd name="T17" fmla="*/ 227 h 312"/>
                  <a:gd name="T18" fmla="*/ 199 w 227"/>
                  <a:gd name="T19" fmla="*/ 199 h 312"/>
                  <a:gd name="T20" fmla="*/ 170 w 227"/>
                  <a:gd name="T21" fmla="*/ 142 h 312"/>
                  <a:gd name="T22" fmla="*/ 199 w 227"/>
                  <a:gd name="T23" fmla="*/ 142 h 312"/>
                  <a:gd name="T24" fmla="*/ 227 w 227"/>
                  <a:gd name="T25" fmla="*/ 85 h 312"/>
                  <a:gd name="T26" fmla="*/ 170 w 227"/>
                  <a:gd name="T27" fmla="*/ 57 h 312"/>
                  <a:gd name="T28" fmla="*/ 170 w 227"/>
                  <a:gd name="T2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12">
                    <a:moveTo>
                      <a:pt x="170" y="0"/>
                    </a:moveTo>
                    <a:lnTo>
                      <a:pt x="114" y="0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0" y="227"/>
                    </a:lnTo>
                    <a:lnTo>
                      <a:pt x="29" y="284"/>
                    </a:lnTo>
                    <a:lnTo>
                      <a:pt x="142" y="312"/>
                    </a:lnTo>
                    <a:lnTo>
                      <a:pt x="199" y="255"/>
                    </a:lnTo>
                    <a:lnTo>
                      <a:pt x="170" y="227"/>
                    </a:lnTo>
                    <a:lnTo>
                      <a:pt x="199" y="199"/>
                    </a:lnTo>
                    <a:lnTo>
                      <a:pt x="170" y="142"/>
                    </a:lnTo>
                    <a:lnTo>
                      <a:pt x="199" y="142"/>
                    </a:lnTo>
                    <a:lnTo>
                      <a:pt x="227" y="85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052" y="233"/>
                <a:ext cx="822" cy="964"/>
              </a:xfrm>
              <a:custGeom>
                <a:avLst/>
                <a:gdLst>
                  <a:gd name="T0" fmla="*/ 142 w 822"/>
                  <a:gd name="T1" fmla="*/ 851 h 964"/>
                  <a:gd name="T2" fmla="*/ 199 w 822"/>
                  <a:gd name="T3" fmla="*/ 879 h 964"/>
                  <a:gd name="T4" fmla="*/ 227 w 822"/>
                  <a:gd name="T5" fmla="*/ 851 h 964"/>
                  <a:gd name="T6" fmla="*/ 312 w 822"/>
                  <a:gd name="T7" fmla="*/ 822 h 964"/>
                  <a:gd name="T8" fmla="*/ 454 w 822"/>
                  <a:gd name="T9" fmla="*/ 851 h 964"/>
                  <a:gd name="T10" fmla="*/ 511 w 822"/>
                  <a:gd name="T11" fmla="*/ 907 h 964"/>
                  <a:gd name="T12" fmla="*/ 511 w 822"/>
                  <a:gd name="T13" fmla="*/ 936 h 964"/>
                  <a:gd name="T14" fmla="*/ 567 w 822"/>
                  <a:gd name="T15" fmla="*/ 964 h 964"/>
                  <a:gd name="T16" fmla="*/ 652 w 822"/>
                  <a:gd name="T17" fmla="*/ 964 h 964"/>
                  <a:gd name="T18" fmla="*/ 652 w 822"/>
                  <a:gd name="T19" fmla="*/ 879 h 964"/>
                  <a:gd name="T20" fmla="*/ 766 w 822"/>
                  <a:gd name="T21" fmla="*/ 737 h 964"/>
                  <a:gd name="T22" fmla="*/ 822 w 822"/>
                  <a:gd name="T23" fmla="*/ 737 h 964"/>
                  <a:gd name="T24" fmla="*/ 737 w 822"/>
                  <a:gd name="T25" fmla="*/ 652 h 964"/>
                  <a:gd name="T26" fmla="*/ 681 w 822"/>
                  <a:gd name="T27" fmla="*/ 567 h 964"/>
                  <a:gd name="T28" fmla="*/ 709 w 822"/>
                  <a:gd name="T29" fmla="*/ 482 h 964"/>
                  <a:gd name="T30" fmla="*/ 681 w 822"/>
                  <a:gd name="T31" fmla="*/ 425 h 964"/>
                  <a:gd name="T32" fmla="*/ 794 w 822"/>
                  <a:gd name="T33" fmla="*/ 397 h 964"/>
                  <a:gd name="T34" fmla="*/ 737 w 822"/>
                  <a:gd name="T35" fmla="*/ 312 h 964"/>
                  <a:gd name="T36" fmla="*/ 624 w 822"/>
                  <a:gd name="T37" fmla="*/ 255 h 964"/>
                  <a:gd name="T38" fmla="*/ 624 w 822"/>
                  <a:gd name="T39" fmla="*/ 199 h 964"/>
                  <a:gd name="T40" fmla="*/ 596 w 822"/>
                  <a:gd name="T41" fmla="*/ 199 h 964"/>
                  <a:gd name="T42" fmla="*/ 596 w 822"/>
                  <a:gd name="T43" fmla="*/ 114 h 964"/>
                  <a:gd name="T44" fmla="*/ 539 w 822"/>
                  <a:gd name="T45" fmla="*/ 85 h 964"/>
                  <a:gd name="T46" fmla="*/ 511 w 822"/>
                  <a:gd name="T47" fmla="*/ 0 h 964"/>
                  <a:gd name="T48" fmla="*/ 426 w 822"/>
                  <a:gd name="T49" fmla="*/ 29 h 964"/>
                  <a:gd name="T50" fmla="*/ 397 w 822"/>
                  <a:gd name="T51" fmla="*/ 114 h 964"/>
                  <a:gd name="T52" fmla="*/ 227 w 822"/>
                  <a:gd name="T53" fmla="*/ 85 h 964"/>
                  <a:gd name="T54" fmla="*/ 142 w 822"/>
                  <a:gd name="T55" fmla="*/ 199 h 964"/>
                  <a:gd name="T56" fmla="*/ 114 w 822"/>
                  <a:gd name="T57" fmla="*/ 142 h 964"/>
                  <a:gd name="T58" fmla="*/ 57 w 822"/>
                  <a:gd name="T59" fmla="*/ 199 h 964"/>
                  <a:gd name="T60" fmla="*/ 0 w 822"/>
                  <a:gd name="T61" fmla="*/ 369 h 964"/>
                  <a:gd name="T62" fmla="*/ 57 w 822"/>
                  <a:gd name="T63" fmla="*/ 369 h 964"/>
                  <a:gd name="T64" fmla="*/ 142 w 822"/>
                  <a:gd name="T65" fmla="*/ 454 h 964"/>
                  <a:gd name="T66" fmla="*/ 199 w 822"/>
                  <a:gd name="T67" fmla="*/ 454 h 964"/>
                  <a:gd name="T68" fmla="*/ 199 w 822"/>
                  <a:gd name="T69" fmla="*/ 539 h 964"/>
                  <a:gd name="T70" fmla="*/ 170 w 822"/>
                  <a:gd name="T71" fmla="*/ 539 h 964"/>
                  <a:gd name="T72" fmla="*/ 114 w 822"/>
                  <a:gd name="T73" fmla="*/ 652 h 964"/>
                  <a:gd name="T74" fmla="*/ 170 w 822"/>
                  <a:gd name="T75" fmla="*/ 681 h 964"/>
                  <a:gd name="T76" fmla="*/ 142 w 822"/>
                  <a:gd name="T77" fmla="*/ 709 h 964"/>
                  <a:gd name="T78" fmla="*/ 142 w 822"/>
                  <a:gd name="T79" fmla="*/ 851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2" h="964">
                    <a:moveTo>
                      <a:pt x="142" y="851"/>
                    </a:moveTo>
                    <a:lnTo>
                      <a:pt x="199" y="879"/>
                    </a:lnTo>
                    <a:lnTo>
                      <a:pt x="227" y="851"/>
                    </a:lnTo>
                    <a:lnTo>
                      <a:pt x="312" y="822"/>
                    </a:lnTo>
                    <a:lnTo>
                      <a:pt x="454" y="851"/>
                    </a:lnTo>
                    <a:lnTo>
                      <a:pt x="511" y="907"/>
                    </a:lnTo>
                    <a:lnTo>
                      <a:pt x="511" y="936"/>
                    </a:lnTo>
                    <a:lnTo>
                      <a:pt x="567" y="964"/>
                    </a:lnTo>
                    <a:lnTo>
                      <a:pt x="652" y="964"/>
                    </a:lnTo>
                    <a:lnTo>
                      <a:pt x="652" y="879"/>
                    </a:lnTo>
                    <a:lnTo>
                      <a:pt x="766" y="737"/>
                    </a:lnTo>
                    <a:lnTo>
                      <a:pt x="822" y="737"/>
                    </a:lnTo>
                    <a:lnTo>
                      <a:pt x="737" y="652"/>
                    </a:lnTo>
                    <a:lnTo>
                      <a:pt x="681" y="567"/>
                    </a:lnTo>
                    <a:lnTo>
                      <a:pt x="709" y="482"/>
                    </a:lnTo>
                    <a:lnTo>
                      <a:pt x="681" y="425"/>
                    </a:lnTo>
                    <a:lnTo>
                      <a:pt x="794" y="397"/>
                    </a:lnTo>
                    <a:lnTo>
                      <a:pt x="737" y="312"/>
                    </a:lnTo>
                    <a:lnTo>
                      <a:pt x="624" y="255"/>
                    </a:lnTo>
                    <a:lnTo>
                      <a:pt x="624" y="199"/>
                    </a:lnTo>
                    <a:lnTo>
                      <a:pt x="596" y="199"/>
                    </a:lnTo>
                    <a:lnTo>
                      <a:pt x="596" y="114"/>
                    </a:lnTo>
                    <a:lnTo>
                      <a:pt x="539" y="85"/>
                    </a:lnTo>
                    <a:lnTo>
                      <a:pt x="511" y="0"/>
                    </a:lnTo>
                    <a:lnTo>
                      <a:pt x="426" y="29"/>
                    </a:lnTo>
                    <a:lnTo>
                      <a:pt x="397" y="114"/>
                    </a:lnTo>
                    <a:lnTo>
                      <a:pt x="227" y="85"/>
                    </a:lnTo>
                    <a:lnTo>
                      <a:pt x="142" y="199"/>
                    </a:lnTo>
                    <a:lnTo>
                      <a:pt x="114" y="142"/>
                    </a:lnTo>
                    <a:lnTo>
                      <a:pt x="57" y="199"/>
                    </a:lnTo>
                    <a:lnTo>
                      <a:pt x="0" y="369"/>
                    </a:lnTo>
                    <a:lnTo>
                      <a:pt x="57" y="369"/>
                    </a:lnTo>
                    <a:lnTo>
                      <a:pt x="142" y="454"/>
                    </a:lnTo>
                    <a:lnTo>
                      <a:pt x="199" y="454"/>
                    </a:lnTo>
                    <a:lnTo>
                      <a:pt x="199" y="539"/>
                    </a:lnTo>
                    <a:lnTo>
                      <a:pt x="170" y="539"/>
                    </a:lnTo>
                    <a:lnTo>
                      <a:pt x="114" y="652"/>
                    </a:lnTo>
                    <a:lnTo>
                      <a:pt x="170" y="681"/>
                    </a:lnTo>
                    <a:lnTo>
                      <a:pt x="142" y="709"/>
                    </a:lnTo>
                    <a:lnTo>
                      <a:pt x="142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1497955" y="956567"/>
              <a:ext cx="6793917" cy="11448853"/>
              <a:chOff x="1497955" y="956567"/>
              <a:chExt cx="6793917" cy="11448853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4532313" y="468523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514182" y="25559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四日市市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497955" y="120976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紀宝町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863944" y="115654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御浜町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387599" y="89242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紀北町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315859" y="79780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南伊勢町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4507352" y="7844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大紀町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938185" y="64529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玉城町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968374" y="58990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5166738" y="65136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多気町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5599332" y="71289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度会町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519289" y="2328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799027" y="20433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331503" y="7825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大台町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5432426" y="15984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東員町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986229" y="17799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木曽岬町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4926012" y="19835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菰野町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118678" y="9565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いなべ市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2978589" y="42871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伊賀市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7132639" y="73938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志摩市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2152076" y="10747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熊野市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549361" y="67176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鳥羽市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4403151" y="3208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亀山市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3118480" y="99822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尾鷲市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2574738" y="54320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名張市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470171" y="33984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鈴鹿市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6243718" y="15209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桑名市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4554757" y="60833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松阪市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6614973" y="6692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67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55700" y="369888"/>
            <a:ext cx="7136172" cy="12287250"/>
            <a:chOff x="1155700" y="369888"/>
            <a:chExt cx="7136172" cy="12287250"/>
          </a:xfrm>
        </p:grpSpPr>
        <p:grpSp>
          <p:nvGrpSpPr>
            <p:cNvPr id="15664" name="Group 304"/>
            <p:cNvGrpSpPr>
              <a:grpSpLocks/>
            </p:cNvGrpSpPr>
            <p:nvPr/>
          </p:nvGrpSpPr>
          <p:grpSpPr bwMode="auto">
            <a:xfrm>
              <a:off x="1155700" y="369888"/>
              <a:ext cx="7110413" cy="12287250"/>
              <a:chOff x="728" y="233"/>
              <a:chExt cx="4479" cy="7740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031" y="2303"/>
                <a:ext cx="1700" cy="2013"/>
              </a:xfrm>
              <a:custGeom>
                <a:avLst/>
                <a:gdLst>
                  <a:gd name="T0" fmla="*/ 453 w 1701"/>
                  <a:gd name="T1" fmla="*/ 2012 h 2012"/>
                  <a:gd name="T2" fmla="*/ 680 w 1701"/>
                  <a:gd name="T3" fmla="*/ 1786 h 2012"/>
                  <a:gd name="T4" fmla="*/ 765 w 1701"/>
                  <a:gd name="T5" fmla="*/ 1729 h 2012"/>
                  <a:gd name="T6" fmla="*/ 794 w 1701"/>
                  <a:gd name="T7" fmla="*/ 1559 h 2012"/>
                  <a:gd name="T8" fmla="*/ 935 w 1701"/>
                  <a:gd name="T9" fmla="*/ 1190 h 2012"/>
                  <a:gd name="T10" fmla="*/ 1134 w 1701"/>
                  <a:gd name="T11" fmla="*/ 1077 h 2012"/>
                  <a:gd name="T12" fmla="*/ 1190 w 1701"/>
                  <a:gd name="T13" fmla="*/ 1077 h 2012"/>
                  <a:gd name="T14" fmla="*/ 1247 w 1701"/>
                  <a:gd name="T15" fmla="*/ 1020 h 2012"/>
                  <a:gd name="T16" fmla="*/ 1417 w 1701"/>
                  <a:gd name="T17" fmla="*/ 992 h 2012"/>
                  <a:gd name="T18" fmla="*/ 1616 w 1701"/>
                  <a:gd name="T19" fmla="*/ 1077 h 2012"/>
                  <a:gd name="T20" fmla="*/ 1672 w 1701"/>
                  <a:gd name="T21" fmla="*/ 907 h 2012"/>
                  <a:gd name="T22" fmla="*/ 1531 w 1701"/>
                  <a:gd name="T23" fmla="*/ 482 h 2012"/>
                  <a:gd name="T24" fmla="*/ 1644 w 1701"/>
                  <a:gd name="T25" fmla="*/ 170 h 2012"/>
                  <a:gd name="T26" fmla="*/ 1502 w 1701"/>
                  <a:gd name="T27" fmla="*/ 170 h 2012"/>
                  <a:gd name="T28" fmla="*/ 1247 w 1701"/>
                  <a:gd name="T29" fmla="*/ 170 h 2012"/>
                  <a:gd name="T30" fmla="*/ 1162 w 1701"/>
                  <a:gd name="T31" fmla="*/ 170 h 2012"/>
                  <a:gd name="T32" fmla="*/ 1049 w 1701"/>
                  <a:gd name="T33" fmla="*/ 0 h 2012"/>
                  <a:gd name="T34" fmla="*/ 935 w 1701"/>
                  <a:gd name="T35" fmla="*/ 85 h 2012"/>
                  <a:gd name="T36" fmla="*/ 765 w 1701"/>
                  <a:gd name="T37" fmla="*/ 141 h 2012"/>
                  <a:gd name="T38" fmla="*/ 623 w 1701"/>
                  <a:gd name="T39" fmla="*/ 198 h 2012"/>
                  <a:gd name="T40" fmla="*/ 680 w 1701"/>
                  <a:gd name="T41" fmla="*/ 312 h 2012"/>
                  <a:gd name="T42" fmla="*/ 538 w 1701"/>
                  <a:gd name="T43" fmla="*/ 567 h 2012"/>
                  <a:gd name="T44" fmla="*/ 453 w 1701"/>
                  <a:gd name="T45" fmla="*/ 822 h 2012"/>
                  <a:gd name="T46" fmla="*/ 425 w 1701"/>
                  <a:gd name="T47" fmla="*/ 879 h 2012"/>
                  <a:gd name="T48" fmla="*/ 340 w 1701"/>
                  <a:gd name="T49" fmla="*/ 1077 h 2012"/>
                  <a:gd name="T50" fmla="*/ 368 w 1701"/>
                  <a:gd name="T51" fmla="*/ 1219 h 2012"/>
                  <a:gd name="T52" fmla="*/ 283 w 1701"/>
                  <a:gd name="T53" fmla="*/ 1389 h 2012"/>
                  <a:gd name="T54" fmla="*/ 142 w 1701"/>
                  <a:gd name="T55" fmla="*/ 1417 h 2012"/>
                  <a:gd name="T56" fmla="*/ 0 w 1701"/>
                  <a:gd name="T57" fmla="*/ 1559 h 2012"/>
                  <a:gd name="T58" fmla="*/ 0 w 1701"/>
                  <a:gd name="T59" fmla="*/ 1672 h 2012"/>
                  <a:gd name="T60" fmla="*/ 227 w 1701"/>
                  <a:gd name="T61" fmla="*/ 1616 h 2012"/>
                  <a:gd name="T62" fmla="*/ 170 w 1701"/>
                  <a:gd name="T63" fmla="*/ 1729 h 2012"/>
                  <a:gd name="T64" fmla="*/ 198 w 1701"/>
                  <a:gd name="T65" fmla="*/ 1842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1" h="2012">
                    <a:moveTo>
                      <a:pt x="170" y="2012"/>
                    </a:moveTo>
                    <a:lnTo>
                      <a:pt x="453" y="2012"/>
                    </a:lnTo>
                    <a:lnTo>
                      <a:pt x="623" y="1927"/>
                    </a:lnTo>
                    <a:lnTo>
                      <a:pt x="680" y="1786"/>
                    </a:lnTo>
                    <a:lnTo>
                      <a:pt x="737" y="1786"/>
                    </a:lnTo>
                    <a:lnTo>
                      <a:pt x="765" y="1729"/>
                    </a:lnTo>
                    <a:lnTo>
                      <a:pt x="709" y="1616"/>
                    </a:lnTo>
                    <a:lnTo>
                      <a:pt x="794" y="1559"/>
                    </a:lnTo>
                    <a:lnTo>
                      <a:pt x="935" y="1275"/>
                    </a:lnTo>
                    <a:lnTo>
                      <a:pt x="935" y="1190"/>
                    </a:lnTo>
                    <a:lnTo>
                      <a:pt x="1105" y="1134"/>
                    </a:lnTo>
                    <a:lnTo>
                      <a:pt x="1134" y="1077"/>
                    </a:lnTo>
                    <a:lnTo>
                      <a:pt x="1190" y="1105"/>
                    </a:lnTo>
                    <a:lnTo>
                      <a:pt x="1190" y="1077"/>
                    </a:lnTo>
                    <a:lnTo>
                      <a:pt x="1247" y="1049"/>
                    </a:lnTo>
                    <a:lnTo>
                      <a:pt x="1247" y="1020"/>
                    </a:lnTo>
                    <a:lnTo>
                      <a:pt x="1332" y="1020"/>
                    </a:lnTo>
                    <a:lnTo>
                      <a:pt x="1417" y="992"/>
                    </a:lnTo>
                    <a:lnTo>
                      <a:pt x="1502" y="1020"/>
                    </a:lnTo>
                    <a:lnTo>
                      <a:pt x="1616" y="1077"/>
                    </a:lnTo>
                    <a:lnTo>
                      <a:pt x="1616" y="935"/>
                    </a:lnTo>
                    <a:lnTo>
                      <a:pt x="1672" y="907"/>
                    </a:lnTo>
                    <a:lnTo>
                      <a:pt x="1502" y="793"/>
                    </a:lnTo>
                    <a:lnTo>
                      <a:pt x="1531" y="482"/>
                    </a:lnTo>
                    <a:lnTo>
                      <a:pt x="1701" y="226"/>
                    </a:lnTo>
                    <a:lnTo>
                      <a:pt x="1644" y="170"/>
                    </a:lnTo>
                    <a:lnTo>
                      <a:pt x="1531" y="226"/>
                    </a:lnTo>
                    <a:lnTo>
                      <a:pt x="1502" y="170"/>
                    </a:lnTo>
                    <a:lnTo>
                      <a:pt x="1389" y="226"/>
                    </a:lnTo>
                    <a:lnTo>
                      <a:pt x="1247" y="170"/>
                    </a:lnTo>
                    <a:lnTo>
                      <a:pt x="1190" y="198"/>
                    </a:lnTo>
                    <a:lnTo>
                      <a:pt x="1162" y="170"/>
                    </a:lnTo>
                    <a:lnTo>
                      <a:pt x="1105" y="28"/>
                    </a:lnTo>
                    <a:lnTo>
                      <a:pt x="1049" y="0"/>
                    </a:lnTo>
                    <a:lnTo>
                      <a:pt x="992" y="56"/>
                    </a:lnTo>
                    <a:lnTo>
                      <a:pt x="935" y="85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680" y="141"/>
                    </a:lnTo>
                    <a:lnTo>
                      <a:pt x="623" y="198"/>
                    </a:lnTo>
                    <a:lnTo>
                      <a:pt x="652" y="312"/>
                    </a:lnTo>
                    <a:lnTo>
                      <a:pt x="680" y="312"/>
                    </a:lnTo>
                    <a:lnTo>
                      <a:pt x="765" y="397"/>
                    </a:lnTo>
                    <a:lnTo>
                      <a:pt x="538" y="567"/>
                    </a:lnTo>
                    <a:lnTo>
                      <a:pt x="595" y="623"/>
                    </a:lnTo>
                    <a:lnTo>
                      <a:pt x="453" y="822"/>
                    </a:lnTo>
                    <a:lnTo>
                      <a:pt x="453" y="879"/>
                    </a:lnTo>
                    <a:lnTo>
                      <a:pt x="425" y="879"/>
                    </a:lnTo>
                    <a:lnTo>
                      <a:pt x="453" y="935"/>
                    </a:lnTo>
                    <a:lnTo>
                      <a:pt x="340" y="1077"/>
                    </a:lnTo>
                    <a:lnTo>
                      <a:pt x="368" y="1162"/>
                    </a:lnTo>
                    <a:lnTo>
                      <a:pt x="368" y="1219"/>
                    </a:lnTo>
                    <a:lnTo>
                      <a:pt x="368" y="1332"/>
                    </a:lnTo>
                    <a:lnTo>
                      <a:pt x="283" y="1389"/>
                    </a:lnTo>
                    <a:lnTo>
                      <a:pt x="255" y="1474"/>
                    </a:lnTo>
                    <a:lnTo>
                      <a:pt x="142" y="1417"/>
                    </a:lnTo>
                    <a:lnTo>
                      <a:pt x="56" y="1446"/>
                    </a:lnTo>
                    <a:lnTo>
                      <a:pt x="0" y="1559"/>
                    </a:lnTo>
                    <a:lnTo>
                      <a:pt x="28" y="1587"/>
                    </a:lnTo>
                    <a:lnTo>
                      <a:pt x="0" y="1672"/>
                    </a:lnTo>
                    <a:lnTo>
                      <a:pt x="56" y="1701"/>
                    </a:lnTo>
                    <a:lnTo>
                      <a:pt x="227" y="1616"/>
                    </a:lnTo>
                    <a:lnTo>
                      <a:pt x="227" y="1701"/>
                    </a:lnTo>
                    <a:lnTo>
                      <a:pt x="170" y="1729"/>
                    </a:lnTo>
                    <a:lnTo>
                      <a:pt x="283" y="1814"/>
                    </a:lnTo>
                    <a:lnTo>
                      <a:pt x="198" y="1842"/>
                    </a:lnTo>
                    <a:lnTo>
                      <a:pt x="170" y="20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1607" y="3295"/>
                <a:ext cx="2324" cy="1701"/>
              </a:xfrm>
              <a:custGeom>
                <a:avLst/>
                <a:gdLst>
                  <a:gd name="T0" fmla="*/ 878 w 2324"/>
                  <a:gd name="T1" fmla="*/ 1020 h 1701"/>
                  <a:gd name="T2" fmla="*/ 1105 w 2324"/>
                  <a:gd name="T3" fmla="*/ 794 h 1701"/>
                  <a:gd name="T4" fmla="*/ 1190 w 2324"/>
                  <a:gd name="T5" fmla="*/ 737 h 1701"/>
                  <a:gd name="T6" fmla="*/ 1219 w 2324"/>
                  <a:gd name="T7" fmla="*/ 567 h 1701"/>
                  <a:gd name="T8" fmla="*/ 1360 w 2324"/>
                  <a:gd name="T9" fmla="*/ 198 h 1701"/>
                  <a:gd name="T10" fmla="*/ 1559 w 2324"/>
                  <a:gd name="T11" fmla="*/ 85 h 1701"/>
                  <a:gd name="T12" fmla="*/ 1615 w 2324"/>
                  <a:gd name="T13" fmla="*/ 85 h 1701"/>
                  <a:gd name="T14" fmla="*/ 1672 w 2324"/>
                  <a:gd name="T15" fmla="*/ 28 h 1701"/>
                  <a:gd name="T16" fmla="*/ 1842 w 2324"/>
                  <a:gd name="T17" fmla="*/ 0 h 1701"/>
                  <a:gd name="T18" fmla="*/ 2041 w 2324"/>
                  <a:gd name="T19" fmla="*/ 85 h 1701"/>
                  <a:gd name="T20" fmla="*/ 2041 w 2324"/>
                  <a:gd name="T21" fmla="*/ 198 h 1701"/>
                  <a:gd name="T22" fmla="*/ 2097 w 2324"/>
                  <a:gd name="T23" fmla="*/ 227 h 1701"/>
                  <a:gd name="T24" fmla="*/ 2154 w 2324"/>
                  <a:gd name="T25" fmla="*/ 255 h 1701"/>
                  <a:gd name="T26" fmla="*/ 2296 w 2324"/>
                  <a:gd name="T27" fmla="*/ 312 h 1701"/>
                  <a:gd name="T28" fmla="*/ 2324 w 2324"/>
                  <a:gd name="T29" fmla="*/ 454 h 1701"/>
                  <a:gd name="T30" fmla="*/ 2154 w 2324"/>
                  <a:gd name="T31" fmla="*/ 652 h 1701"/>
                  <a:gd name="T32" fmla="*/ 1899 w 2324"/>
                  <a:gd name="T33" fmla="*/ 737 h 1701"/>
                  <a:gd name="T34" fmla="*/ 1814 w 2324"/>
                  <a:gd name="T35" fmla="*/ 737 h 1701"/>
                  <a:gd name="T36" fmla="*/ 1729 w 2324"/>
                  <a:gd name="T37" fmla="*/ 765 h 1701"/>
                  <a:gd name="T38" fmla="*/ 1757 w 2324"/>
                  <a:gd name="T39" fmla="*/ 850 h 1701"/>
                  <a:gd name="T40" fmla="*/ 1615 w 2324"/>
                  <a:gd name="T41" fmla="*/ 879 h 1701"/>
                  <a:gd name="T42" fmla="*/ 1502 w 2324"/>
                  <a:gd name="T43" fmla="*/ 879 h 1701"/>
                  <a:gd name="T44" fmla="*/ 1502 w 2324"/>
                  <a:gd name="T45" fmla="*/ 935 h 1701"/>
                  <a:gd name="T46" fmla="*/ 1474 w 2324"/>
                  <a:gd name="T47" fmla="*/ 1134 h 1701"/>
                  <a:gd name="T48" fmla="*/ 1275 w 2324"/>
                  <a:gd name="T49" fmla="*/ 1247 h 1701"/>
                  <a:gd name="T50" fmla="*/ 878 w 2324"/>
                  <a:gd name="T51" fmla="*/ 1247 h 1701"/>
                  <a:gd name="T52" fmla="*/ 878 w 2324"/>
                  <a:gd name="T53" fmla="*/ 1417 h 1701"/>
                  <a:gd name="T54" fmla="*/ 793 w 2324"/>
                  <a:gd name="T55" fmla="*/ 1502 h 1701"/>
                  <a:gd name="T56" fmla="*/ 538 w 2324"/>
                  <a:gd name="T57" fmla="*/ 1644 h 1701"/>
                  <a:gd name="T58" fmla="*/ 396 w 2324"/>
                  <a:gd name="T59" fmla="*/ 1701 h 1701"/>
                  <a:gd name="T60" fmla="*/ 85 w 2324"/>
                  <a:gd name="T61" fmla="*/ 1361 h 1701"/>
                  <a:gd name="T62" fmla="*/ 141 w 2324"/>
                  <a:gd name="T63" fmla="*/ 1191 h 1701"/>
                  <a:gd name="T64" fmla="*/ 255 w 2324"/>
                  <a:gd name="T65" fmla="*/ 1049 h 1701"/>
                  <a:gd name="T66" fmla="*/ 368 w 2324"/>
                  <a:gd name="T67" fmla="*/ 1020 h 1701"/>
                  <a:gd name="T68" fmla="*/ 595 w 2324"/>
                  <a:gd name="T69" fmla="*/ 102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24" h="1701">
                    <a:moveTo>
                      <a:pt x="595" y="1020"/>
                    </a:moveTo>
                    <a:lnTo>
                      <a:pt x="878" y="1020"/>
                    </a:lnTo>
                    <a:lnTo>
                      <a:pt x="1048" y="935"/>
                    </a:lnTo>
                    <a:lnTo>
                      <a:pt x="1105" y="794"/>
                    </a:lnTo>
                    <a:lnTo>
                      <a:pt x="1162" y="794"/>
                    </a:lnTo>
                    <a:lnTo>
                      <a:pt x="1190" y="737"/>
                    </a:lnTo>
                    <a:lnTo>
                      <a:pt x="1134" y="624"/>
                    </a:lnTo>
                    <a:lnTo>
                      <a:pt x="1219" y="567"/>
                    </a:lnTo>
                    <a:lnTo>
                      <a:pt x="1360" y="283"/>
                    </a:lnTo>
                    <a:lnTo>
                      <a:pt x="1360" y="198"/>
                    </a:lnTo>
                    <a:lnTo>
                      <a:pt x="1530" y="142"/>
                    </a:lnTo>
                    <a:lnTo>
                      <a:pt x="1559" y="85"/>
                    </a:lnTo>
                    <a:lnTo>
                      <a:pt x="1615" y="113"/>
                    </a:lnTo>
                    <a:lnTo>
                      <a:pt x="1615" y="85"/>
                    </a:lnTo>
                    <a:lnTo>
                      <a:pt x="1672" y="57"/>
                    </a:lnTo>
                    <a:lnTo>
                      <a:pt x="1672" y="28"/>
                    </a:lnTo>
                    <a:lnTo>
                      <a:pt x="1757" y="28"/>
                    </a:lnTo>
                    <a:lnTo>
                      <a:pt x="1842" y="0"/>
                    </a:lnTo>
                    <a:lnTo>
                      <a:pt x="1927" y="28"/>
                    </a:lnTo>
                    <a:lnTo>
                      <a:pt x="2041" y="85"/>
                    </a:lnTo>
                    <a:lnTo>
                      <a:pt x="1956" y="198"/>
                    </a:lnTo>
                    <a:lnTo>
                      <a:pt x="2041" y="198"/>
                    </a:lnTo>
                    <a:lnTo>
                      <a:pt x="2069" y="170"/>
                    </a:lnTo>
                    <a:lnTo>
                      <a:pt x="2097" y="227"/>
                    </a:lnTo>
                    <a:lnTo>
                      <a:pt x="2126" y="198"/>
                    </a:lnTo>
                    <a:lnTo>
                      <a:pt x="2154" y="255"/>
                    </a:lnTo>
                    <a:lnTo>
                      <a:pt x="2267" y="283"/>
                    </a:lnTo>
                    <a:lnTo>
                      <a:pt x="2296" y="312"/>
                    </a:lnTo>
                    <a:lnTo>
                      <a:pt x="2296" y="425"/>
                    </a:lnTo>
                    <a:lnTo>
                      <a:pt x="2324" y="454"/>
                    </a:lnTo>
                    <a:lnTo>
                      <a:pt x="2182" y="680"/>
                    </a:lnTo>
                    <a:lnTo>
                      <a:pt x="2154" y="652"/>
                    </a:lnTo>
                    <a:lnTo>
                      <a:pt x="1984" y="737"/>
                    </a:lnTo>
                    <a:lnTo>
                      <a:pt x="1899" y="737"/>
                    </a:lnTo>
                    <a:lnTo>
                      <a:pt x="1842" y="794"/>
                    </a:lnTo>
                    <a:lnTo>
                      <a:pt x="1814" y="737"/>
                    </a:lnTo>
                    <a:lnTo>
                      <a:pt x="1786" y="737"/>
                    </a:lnTo>
                    <a:lnTo>
                      <a:pt x="1729" y="765"/>
                    </a:lnTo>
                    <a:lnTo>
                      <a:pt x="1814" y="822"/>
                    </a:lnTo>
                    <a:lnTo>
                      <a:pt x="1757" y="850"/>
                    </a:lnTo>
                    <a:lnTo>
                      <a:pt x="1644" y="822"/>
                    </a:lnTo>
                    <a:lnTo>
                      <a:pt x="1615" y="879"/>
                    </a:lnTo>
                    <a:lnTo>
                      <a:pt x="1530" y="850"/>
                    </a:lnTo>
                    <a:lnTo>
                      <a:pt x="1502" y="879"/>
                    </a:lnTo>
                    <a:lnTo>
                      <a:pt x="1417" y="907"/>
                    </a:lnTo>
                    <a:lnTo>
                      <a:pt x="1502" y="935"/>
                    </a:lnTo>
                    <a:lnTo>
                      <a:pt x="1502" y="1020"/>
                    </a:lnTo>
                    <a:lnTo>
                      <a:pt x="1474" y="1134"/>
                    </a:lnTo>
                    <a:lnTo>
                      <a:pt x="1445" y="1191"/>
                    </a:lnTo>
                    <a:lnTo>
                      <a:pt x="1275" y="1247"/>
                    </a:lnTo>
                    <a:lnTo>
                      <a:pt x="1247" y="1247"/>
                    </a:lnTo>
                    <a:lnTo>
                      <a:pt x="878" y="1247"/>
                    </a:lnTo>
                    <a:lnTo>
                      <a:pt x="793" y="1361"/>
                    </a:lnTo>
                    <a:lnTo>
                      <a:pt x="878" y="1417"/>
                    </a:lnTo>
                    <a:lnTo>
                      <a:pt x="822" y="1446"/>
                    </a:lnTo>
                    <a:lnTo>
                      <a:pt x="793" y="1502"/>
                    </a:lnTo>
                    <a:lnTo>
                      <a:pt x="510" y="1559"/>
                    </a:lnTo>
                    <a:lnTo>
                      <a:pt x="538" y="1644"/>
                    </a:lnTo>
                    <a:lnTo>
                      <a:pt x="425" y="1644"/>
                    </a:lnTo>
                    <a:lnTo>
                      <a:pt x="396" y="1701"/>
                    </a:lnTo>
                    <a:lnTo>
                      <a:pt x="283" y="1701"/>
                    </a:lnTo>
                    <a:lnTo>
                      <a:pt x="85" y="1361"/>
                    </a:lnTo>
                    <a:lnTo>
                      <a:pt x="0" y="1304"/>
                    </a:lnTo>
                    <a:lnTo>
                      <a:pt x="141" y="1191"/>
                    </a:lnTo>
                    <a:lnTo>
                      <a:pt x="113" y="1106"/>
                    </a:lnTo>
                    <a:lnTo>
                      <a:pt x="255" y="1049"/>
                    </a:lnTo>
                    <a:lnTo>
                      <a:pt x="311" y="1049"/>
                    </a:lnTo>
                    <a:lnTo>
                      <a:pt x="368" y="1020"/>
                    </a:lnTo>
                    <a:lnTo>
                      <a:pt x="567" y="1020"/>
                    </a:lnTo>
                    <a:lnTo>
                      <a:pt x="595" y="10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720" y="4287"/>
                <a:ext cx="1956" cy="1474"/>
              </a:xfrm>
              <a:custGeom>
                <a:avLst/>
                <a:gdLst>
                  <a:gd name="T0" fmla="*/ 170 w 1956"/>
                  <a:gd name="T1" fmla="*/ 709 h 1474"/>
                  <a:gd name="T2" fmla="*/ 283 w 1956"/>
                  <a:gd name="T3" fmla="*/ 709 h 1474"/>
                  <a:gd name="T4" fmla="*/ 312 w 1956"/>
                  <a:gd name="T5" fmla="*/ 652 h 1474"/>
                  <a:gd name="T6" fmla="*/ 425 w 1956"/>
                  <a:gd name="T7" fmla="*/ 652 h 1474"/>
                  <a:gd name="T8" fmla="*/ 397 w 1956"/>
                  <a:gd name="T9" fmla="*/ 567 h 1474"/>
                  <a:gd name="T10" fmla="*/ 680 w 1956"/>
                  <a:gd name="T11" fmla="*/ 510 h 1474"/>
                  <a:gd name="T12" fmla="*/ 709 w 1956"/>
                  <a:gd name="T13" fmla="*/ 454 h 1474"/>
                  <a:gd name="T14" fmla="*/ 765 w 1956"/>
                  <a:gd name="T15" fmla="*/ 425 h 1474"/>
                  <a:gd name="T16" fmla="*/ 680 w 1956"/>
                  <a:gd name="T17" fmla="*/ 369 h 1474"/>
                  <a:gd name="T18" fmla="*/ 765 w 1956"/>
                  <a:gd name="T19" fmla="*/ 255 h 1474"/>
                  <a:gd name="T20" fmla="*/ 1162 w 1956"/>
                  <a:gd name="T21" fmla="*/ 255 h 1474"/>
                  <a:gd name="T22" fmla="*/ 1332 w 1956"/>
                  <a:gd name="T23" fmla="*/ 199 h 1474"/>
                  <a:gd name="T24" fmla="*/ 1446 w 1956"/>
                  <a:gd name="T25" fmla="*/ 199 h 1474"/>
                  <a:gd name="T26" fmla="*/ 1587 w 1956"/>
                  <a:gd name="T27" fmla="*/ 142 h 1474"/>
                  <a:gd name="T28" fmla="*/ 1587 w 1956"/>
                  <a:gd name="T29" fmla="*/ 114 h 1474"/>
                  <a:gd name="T30" fmla="*/ 1701 w 1956"/>
                  <a:gd name="T31" fmla="*/ 85 h 1474"/>
                  <a:gd name="T32" fmla="*/ 1701 w 1956"/>
                  <a:gd name="T33" fmla="*/ 57 h 1474"/>
                  <a:gd name="T34" fmla="*/ 1758 w 1956"/>
                  <a:gd name="T35" fmla="*/ 0 h 1474"/>
                  <a:gd name="T36" fmla="*/ 1899 w 1956"/>
                  <a:gd name="T37" fmla="*/ 0 h 1474"/>
                  <a:gd name="T38" fmla="*/ 1956 w 1956"/>
                  <a:gd name="T39" fmla="*/ 28 h 1474"/>
                  <a:gd name="T40" fmla="*/ 1928 w 1956"/>
                  <a:gd name="T41" fmla="*/ 85 h 1474"/>
                  <a:gd name="T42" fmla="*/ 1843 w 1956"/>
                  <a:gd name="T43" fmla="*/ 85 h 1474"/>
                  <a:gd name="T44" fmla="*/ 1786 w 1956"/>
                  <a:gd name="T45" fmla="*/ 142 h 1474"/>
                  <a:gd name="T46" fmla="*/ 1701 w 1956"/>
                  <a:gd name="T47" fmla="*/ 114 h 1474"/>
                  <a:gd name="T48" fmla="*/ 1701 w 1956"/>
                  <a:gd name="T49" fmla="*/ 170 h 1474"/>
                  <a:gd name="T50" fmla="*/ 1587 w 1956"/>
                  <a:gd name="T51" fmla="*/ 199 h 1474"/>
                  <a:gd name="T52" fmla="*/ 1559 w 1956"/>
                  <a:gd name="T53" fmla="*/ 312 h 1474"/>
                  <a:gd name="T54" fmla="*/ 1502 w 1956"/>
                  <a:gd name="T55" fmla="*/ 312 h 1474"/>
                  <a:gd name="T56" fmla="*/ 1502 w 1956"/>
                  <a:gd name="T57" fmla="*/ 425 h 1474"/>
                  <a:gd name="T58" fmla="*/ 1474 w 1956"/>
                  <a:gd name="T59" fmla="*/ 454 h 1474"/>
                  <a:gd name="T60" fmla="*/ 1417 w 1956"/>
                  <a:gd name="T61" fmla="*/ 397 h 1474"/>
                  <a:gd name="T62" fmla="*/ 1446 w 1956"/>
                  <a:gd name="T63" fmla="*/ 340 h 1474"/>
                  <a:gd name="T64" fmla="*/ 1417 w 1956"/>
                  <a:gd name="T65" fmla="*/ 284 h 1474"/>
                  <a:gd name="T66" fmla="*/ 1361 w 1956"/>
                  <a:gd name="T67" fmla="*/ 312 h 1474"/>
                  <a:gd name="T68" fmla="*/ 1361 w 1956"/>
                  <a:gd name="T69" fmla="*/ 454 h 1474"/>
                  <a:gd name="T70" fmla="*/ 1276 w 1956"/>
                  <a:gd name="T71" fmla="*/ 567 h 1474"/>
                  <a:gd name="T72" fmla="*/ 1191 w 1956"/>
                  <a:gd name="T73" fmla="*/ 567 h 1474"/>
                  <a:gd name="T74" fmla="*/ 1106 w 1956"/>
                  <a:gd name="T75" fmla="*/ 709 h 1474"/>
                  <a:gd name="T76" fmla="*/ 1021 w 1956"/>
                  <a:gd name="T77" fmla="*/ 709 h 1474"/>
                  <a:gd name="T78" fmla="*/ 992 w 1956"/>
                  <a:gd name="T79" fmla="*/ 681 h 1474"/>
                  <a:gd name="T80" fmla="*/ 964 w 1956"/>
                  <a:gd name="T81" fmla="*/ 766 h 1474"/>
                  <a:gd name="T82" fmla="*/ 850 w 1956"/>
                  <a:gd name="T83" fmla="*/ 794 h 1474"/>
                  <a:gd name="T84" fmla="*/ 822 w 1956"/>
                  <a:gd name="T85" fmla="*/ 851 h 1474"/>
                  <a:gd name="T86" fmla="*/ 765 w 1956"/>
                  <a:gd name="T87" fmla="*/ 851 h 1474"/>
                  <a:gd name="T88" fmla="*/ 737 w 1956"/>
                  <a:gd name="T89" fmla="*/ 879 h 1474"/>
                  <a:gd name="T90" fmla="*/ 765 w 1956"/>
                  <a:gd name="T91" fmla="*/ 936 h 1474"/>
                  <a:gd name="T92" fmla="*/ 709 w 1956"/>
                  <a:gd name="T93" fmla="*/ 992 h 1474"/>
                  <a:gd name="T94" fmla="*/ 680 w 1956"/>
                  <a:gd name="T95" fmla="*/ 964 h 1474"/>
                  <a:gd name="T96" fmla="*/ 425 w 1956"/>
                  <a:gd name="T97" fmla="*/ 1219 h 1474"/>
                  <a:gd name="T98" fmla="*/ 454 w 1956"/>
                  <a:gd name="T99" fmla="*/ 1333 h 1474"/>
                  <a:gd name="T100" fmla="*/ 283 w 1956"/>
                  <a:gd name="T101" fmla="*/ 1361 h 1474"/>
                  <a:gd name="T102" fmla="*/ 227 w 1956"/>
                  <a:gd name="T103" fmla="*/ 1446 h 1474"/>
                  <a:gd name="T104" fmla="*/ 198 w 1956"/>
                  <a:gd name="T105" fmla="*/ 1474 h 1474"/>
                  <a:gd name="T106" fmla="*/ 170 w 1956"/>
                  <a:gd name="T107" fmla="*/ 1446 h 1474"/>
                  <a:gd name="T108" fmla="*/ 113 w 1956"/>
                  <a:gd name="T109" fmla="*/ 1446 h 1474"/>
                  <a:gd name="T110" fmla="*/ 0 w 1956"/>
                  <a:gd name="T111" fmla="*/ 1361 h 1474"/>
                  <a:gd name="T112" fmla="*/ 113 w 1956"/>
                  <a:gd name="T113" fmla="*/ 1219 h 1474"/>
                  <a:gd name="T114" fmla="*/ 170 w 1956"/>
                  <a:gd name="T115" fmla="*/ 1077 h 1474"/>
                  <a:gd name="T116" fmla="*/ 28 w 1956"/>
                  <a:gd name="T117" fmla="*/ 766 h 1474"/>
                  <a:gd name="T118" fmla="*/ 170 w 1956"/>
                  <a:gd name="T119" fmla="*/ 709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56" h="1474">
                    <a:moveTo>
                      <a:pt x="170" y="709"/>
                    </a:moveTo>
                    <a:lnTo>
                      <a:pt x="283" y="709"/>
                    </a:lnTo>
                    <a:lnTo>
                      <a:pt x="312" y="652"/>
                    </a:lnTo>
                    <a:lnTo>
                      <a:pt x="425" y="652"/>
                    </a:lnTo>
                    <a:lnTo>
                      <a:pt x="397" y="567"/>
                    </a:lnTo>
                    <a:lnTo>
                      <a:pt x="680" y="510"/>
                    </a:lnTo>
                    <a:lnTo>
                      <a:pt x="709" y="454"/>
                    </a:lnTo>
                    <a:lnTo>
                      <a:pt x="765" y="425"/>
                    </a:lnTo>
                    <a:lnTo>
                      <a:pt x="680" y="369"/>
                    </a:lnTo>
                    <a:lnTo>
                      <a:pt x="765" y="255"/>
                    </a:lnTo>
                    <a:lnTo>
                      <a:pt x="1162" y="255"/>
                    </a:lnTo>
                    <a:lnTo>
                      <a:pt x="1332" y="199"/>
                    </a:lnTo>
                    <a:lnTo>
                      <a:pt x="1446" y="199"/>
                    </a:lnTo>
                    <a:lnTo>
                      <a:pt x="1587" y="142"/>
                    </a:lnTo>
                    <a:lnTo>
                      <a:pt x="1587" y="114"/>
                    </a:lnTo>
                    <a:lnTo>
                      <a:pt x="1701" y="85"/>
                    </a:lnTo>
                    <a:lnTo>
                      <a:pt x="1701" y="57"/>
                    </a:lnTo>
                    <a:lnTo>
                      <a:pt x="1758" y="0"/>
                    </a:lnTo>
                    <a:lnTo>
                      <a:pt x="1899" y="0"/>
                    </a:lnTo>
                    <a:lnTo>
                      <a:pt x="1956" y="28"/>
                    </a:lnTo>
                    <a:lnTo>
                      <a:pt x="1928" y="85"/>
                    </a:lnTo>
                    <a:lnTo>
                      <a:pt x="1843" y="85"/>
                    </a:lnTo>
                    <a:lnTo>
                      <a:pt x="1786" y="142"/>
                    </a:lnTo>
                    <a:lnTo>
                      <a:pt x="1701" y="114"/>
                    </a:lnTo>
                    <a:lnTo>
                      <a:pt x="1701" y="170"/>
                    </a:lnTo>
                    <a:lnTo>
                      <a:pt x="1587" y="199"/>
                    </a:lnTo>
                    <a:lnTo>
                      <a:pt x="1559" y="312"/>
                    </a:lnTo>
                    <a:lnTo>
                      <a:pt x="1502" y="312"/>
                    </a:lnTo>
                    <a:lnTo>
                      <a:pt x="1502" y="425"/>
                    </a:lnTo>
                    <a:lnTo>
                      <a:pt x="1474" y="454"/>
                    </a:lnTo>
                    <a:lnTo>
                      <a:pt x="1417" y="397"/>
                    </a:lnTo>
                    <a:lnTo>
                      <a:pt x="1446" y="340"/>
                    </a:lnTo>
                    <a:lnTo>
                      <a:pt x="1417" y="284"/>
                    </a:lnTo>
                    <a:lnTo>
                      <a:pt x="1361" y="312"/>
                    </a:lnTo>
                    <a:lnTo>
                      <a:pt x="1361" y="454"/>
                    </a:lnTo>
                    <a:lnTo>
                      <a:pt x="1276" y="567"/>
                    </a:lnTo>
                    <a:lnTo>
                      <a:pt x="1191" y="567"/>
                    </a:lnTo>
                    <a:lnTo>
                      <a:pt x="1106" y="709"/>
                    </a:lnTo>
                    <a:lnTo>
                      <a:pt x="1021" y="709"/>
                    </a:lnTo>
                    <a:lnTo>
                      <a:pt x="992" y="681"/>
                    </a:lnTo>
                    <a:lnTo>
                      <a:pt x="964" y="766"/>
                    </a:lnTo>
                    <a:lnTo>
                      <a:pt x="850" y="794"/>
                    </a:lnTo>
                    <a:lnTo>
                      <a:pt x="822" y="851"/>
                    </a:lnTo>
                    <a:lnTo>
                      <a:pt x="765" y="851"/>
                    </a:lnTo>
                    <a:lnTo>
                      <a:pt x="737" y="879"/>
                    </a:lnTo>
                    <a:lnTo>
                      <a:pt x="765" y="936"/>
                    </a:lnTo>
                    <a:lnTo>
                      <a:pt x="709" y="992"/>
                    </a:lnTo>
                    <a:lnTo>
                      <a:pt x="680" y="964"/>
                    </a:lnTo>
                    <a:lnTo>
                      <a:pt x="425" y="1219"/>
                    </a:lnTo>
                    <a:lnTo>
                      <a:pt x="454" y="1333"/>
                    </a:lnTo>
                    <a:lnTo>
                      <a:pt x="283" y="1361"/>
                    </a:lnTo>
                    <a:lnTo>
                      <a:pt x="227" y="1446"/>
                    </a:lnTo>
                    <a:lnTo>
                      <a:pt x="198" y="1474"/>
                    </a:lnTo>
                    <a:lnTo>
                      <a:pt x="170" y="1446"/>
                    </a:lnTo>
                    <a:lnTo>
                      <a:pt x="113" y="1446"/>
                    </a:lnTo>
                    <a:lnTo>
                      <a:pt x="0" y="1361"/>
                    </a:lnTo>
                    <a:lnTo>
                      <a:pt x="113" y="1219"/>
                    </a:lnTo>
                    <a:lnTo>
                      <a:pt x="170" y="1077"/>
                    </a:lnTo>
                    <a:lnTo>
                      <a:pt x="28" y="766"/>
                    </a:lnTo>
                    <a:lnTo>
                      <a:pt x="170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1777" y="5223"/>
                <a:ext cx="1134" cy="935"/>
              </a:xfrm>
              <a:custGeom>
                <a:avLst/>
                <a:gdLst>
                  <a:gd name="T0" fmla="*/ 56 w 1134"/>
                  <a:gd name="T1" fmla="*/ 510 h 935"/>
                  <a:gd name="T2" fmla="*/ 113 w 1134"/>
                  <a:gd name="T3" fmla="*/ 510 h 935"/>
                  <a:gd name="T4" fmla="*/ 141 w 1134"/>
                  <a:gd name="T5" fmla="*/ 538 h 935"/>
                  <a:gd name="T6" fmla="*/ 170 w 1134"/>
                  <a:gd name="T7" fmla="*/ 510 h 935"/>
                  <a:gd name="T8" fmla="*/ 226 w 1134"/>
                  <a:gd name="T9" fmla="*/ 425 h 935"/>
                  <a:gd name="T10" fmla="*/ 397 w 1134"/>
                  <a:gd name="T11" fmla="*/ 397 h 935"/>
                  <a:gd name="T12" fmla="*/ 368 w 1134"/>
                  <a:gd name="T13" fmla="*/ 283 h 935"/>
                  <a:gd name="T14" fmla="*/ 623 w 1134"/>
                  <a:gd name="T15" fmla="*/ 28 h 935"/>
                  <a:gd name="T16" fmla="*/ 652 w 1134"/>
                  <a:gd name="T17" fmla="*/ 56 h 935"/>
                  <a:gd name="T18" fmla="*/ 708 w 1134"/>
                  <a:gd name="T19" fmla="*/ 0 h 935"/>
                  <a:gd name="T20" fmla="*/ 765 w 1134"/>
                  <a:gd name="T21" fmla="*/ 0 h 935"/>
                  <a:gd name="T22" fmla="*/ 822 w 1134"/>
                  <a:gd name="T23" fmla="*/ 28 h 935"/>
                  <a:gd name="T24" fmla="*/ 793 w 1134"/>
                  <a:gd name="T25" fmla="*/ 56 h 935"/>
                  <a:gd name="T26" fmla="*/ 878 w 1134"/>
                  <a:gd name="T27" fmla="*/ 141 h 935"/>
                  <a:gd name="T28" fmla="*/ 1077 w 1134"/>
                  <a:gd name="T29" fmla="*/ 141 h 935"/>
                  <a:gd name="T30" fmla="*/ 1134 w 1134"/>
                  <a:gd name="T31" fmla="*/ 226 h 935"/>
                  <a:gd name="T32" fmla="*/ 1134 w 1134"/>
                  <a:gd name="T33" fmla="*/ 368 h 935"/>
                  <a:gd name="T34" fmla="*/ 1105 w 1134"/>
                  <a:gd name="T35" fmla="*/ 425 h 935"/>
                  <a:gd name="T36" fmla="*/ 992 w 1134"/>
                  <a:gd name="T37" fmla="*/ 312 h 935"/>
                  <a:gd name="T38" fmla="*/ 964 w 1134"/>
                  <a:gd name="T39" fmla="*/ 453 h 935"/>
                  <a:gd name="T40" fmla="*/ 907 w 1134"/>
                  <a:gd name="T41" fmla="*/ 453 h 935"/>
                  <a:gd name="T42" fmla="*/ 850 w 1134"/>
                  <a:gd name="T43" fmla="*/ 453 h 935"/>
                  <a:gd name="T44" fmla="*/ 822 w 1134"/>
                  <a:gd name="T45" fmla="*/ 510 h 935"/>
                  <a:gd name="T46" fmla="*/ 793 w 1134"/>
                  <a:gd name="T47" fmla="*/ 538 h 935"/>
                  <a:gd name="T48" fmla="*/ 737 w 1134"/>
                  <a:gd name="T49" fmla="*/ 538 h 935"/>
                  <a:gd name="T50" fmla="*/ 765 w 1134"/>
                  <a:gd name="T51" fmla="*/ 595 h 935"/>
                  <a:gd name="T52" fmla="*/ 737 w 1134"/>
                  <a:gd name="T53" fmla="*/ 652 h 935"/>
                  <a:gd name="T54" fmla="*/ 793 w 1134"/>
                  <a:gd name="T55" fmla="*/ 708 h 935"/>
                  <a:gd name="T56" fmla="*/ 765 w 1134"/>
                  <a:gd name="T57" fmla="*/ 737 h 935"/>
                  <a:gd name="T58" fmla="*/ 822 w 1134"/>
                  <a:gd name="T59" fmla="*/ 793 h 935"/>
                  <a:gd name="T60" fmla="*/ 878 w 1134"/>
                  <a:gd name="T61" fmla="*/ 765 h 935"/>
                  <a:gd name="T62" fmla="*/ 822 w 1134"/>
                  <a:gd name="T63" fmla="*/ 935 h 935"/>
                  <a:gd name="T64" fmla="*/ 793 w 1134"/>
                  <a:gd name="T65" fmla="*/ 879 h 935"/>
                  <a:gd name="T66" fmla="*/ 765 w 1134"/>
                  <a:gd name="T67" fmla="*/ 879 h 935"/>
                  <a:gd name="T68" fmla="*/ 737 w 1134"/>
                  <a:gd name="T69" fmla="*/ 935 h 935"/>
                  <a:gd name="T70" fmla="*/ 708 w 1134"/>
                  <a:gd name="T71" fmla="*/ 935 h 935"/>
                  <a:gd name="T72" fmla="*/ 680 w 1134"/>
                  <a:gd name="T73" fmla="*/ 879 h 935"/>
                  <a:gd name="T74" fmla="*/ 652 w 1134"/>
                  <a:gd name="T75" fmla="*/ 907 h 935"/>
                  <a:gd name="T76" fmla="*/ 623 w 1134"/>
                  <a:gd name="T77" fmla="*/ 850 h 935"/>
                  <a:gd name="T78" fmla="*/ 708 w 1134"/>
                  <a:gd name="T79" fmla="*/ 765 h 935"/>
                  <a:gd name="T80" fmla="*/ 680 w 1134"/>
                  <a:gd name="T81" fmla="*/ 708 h 935"/>
                  <a:gd name="T82" fmla="*/ 623 w 1134"/>
                  <a:gd name="T83" fmla="*/ 793 h 935"/>
                  <a:gd name="T84" fmla="*/ 538 w 1134"/>
                  <a:gd name="T85" fmla="*/ 850 h 935"/>
                  <a:gd name="T86" fmla="*/ 567 w 1134"/>
                  <a:gd name="T87" fmla="*/ 907 h 935"/>
                  <a:gd name="T88" fmla="*/ 453 w 1134"/>
                  <a:gd name="T89" fmla="*/ 879 h 935"/>
                  <a:gd name="T90" fmla="*/ 397 w 1134"/>
                  <a:gd name="T91" fmla="*/ 907 h 935"/>
                  <a:gd name="T92" fmla="*/ 340 w 1134"/>
                  <a:gd name="T93" fmla="*/ 879 h 935"/>
                  <a:gd name="T94" fmla="*/ 283 w 1134"/>
                  <a:gd name="T95" fmla="*/ 907 h 935"/>
                  <a:gd name="T96" fmla="*/ 283 w 1134"/>
                  <a:gd name="T97" fmla="*/ 822 h 935"/>
                  <a:gd name="T98" fmla="*/ 198 w 1134"/>
                  <a:gd name="T99" fmla="*/ 765 h 935"/>
                  <a:gd name="T100" fmla="*/ 0 w 1134"/>
                  <a:gd name="T101" fmla="*/ 793 h 935"/>
                  <a:gd name="T102" fmla="*/ 0 w 1134"/>
                  <a:gd name="T103" fmla="*/ 623 h 935"/>
                  <a:gd name="T104" fmla="*/ 56 w 1134"/>
                  <a:gd name="T105" fmla="*/ 51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34" h="935">
                    <a:moveTo>
                      <a:pt x="56" y="510"/>
                    </a:moveTo>
                    <a:lnTo>
                      <a:pt x="113" y="510"/>
                    </a:lnTo>
                    <a:lnTo>
                      <a:pt x="141" y="538"/>
                    </a:lnTo>
                    <a:lnTo>
                      <a:pt x="170" y="510"/>
                    </a:lnTo>
                    <a:lnTo>
                      <a:pt x="226" y="425"/>
                    </a:lnTo>
                    <a:lnTo>
                      <a:pt x="397" y="397"/>
                    </a:lnTo>
                    <a:lnTo>
                      <a:pt x="368" y="283"/>
                    </a:lnTo>
                    <a:lnTo>
                      <a:pt x="623" y="28"/>
                    </a:lnTo>
                    <a:lnTo>
                      <a:pt x="652" y="56"/>
                    </a:lnTo>
                    <a:lnTo>
                      <a:pt x="708" y="0"/>
                    </a:lnTo>
                    <a:lnTo>
                      <a:pt x="765" y="0"/>
                    </a:lnTo>
                    <a:lnTo>
                      <a:pt x="822" y="28"/>
                    </a:lnTo>
                    <a:lnTo>
                      <a:pt x="793" y="56"/>
                    </a:lnTo>
                    <a:lnTo>
                      <a:pt x="878" y="141"/>
                    </a:lnTo>
                    <a:lnTo>
                      <a:pt x="1077" y="141"/>
                    </a:lnTo>
                    <a:lnTo>
                      <a:pt x="1134" y="226"/>
                    </a:lnTo>
                    <a:lnTo>
                      <a:pt x="1134" y="368"/>
                    </a:lnTo>
                    <a:lnTo>
                      <a:pt x="1105" y="425"/>
                    </a:lnTo>
                    <a:lnTo>
                      <a:pt x="992" y="312"/>
                    </a:lnTo>
                    <a:lnTo>
                      <a:pt x="964" y="453"/>
                    </a:lnTo>
                    <a:lnTo>
                      <a:pt x="907" y="453"/>
                    </a:lnTo>
                    <a:lnTo>
                      <a:pt x="850" y="453"/>
                    </a:lnTo>
                    <a:lnTo>
                      <a:pt x="822" y="510"/>
                    </a:lnTo>
                    <a:lnTo>
                      <a:pt x="793" y="538"/>
                    </a:lnTo>
                    <a:lnTo>
                      <a:pt x="737" y="538"/>
                    </a:lnTo>
                    <a:lnTo>
                      <a:pt x="765" y="595"/>
                    </a:lnTo>
                    <a:lnTo>
                      <a:pt x="737" y="652"/>
                    </a:lnTo>
                    <a:lnTo>
                      <a:pt x="793" y="708"/>
                    </a:lnTo>
                    <a:lnTo>
                      <a:pt x="765" y="737"/>
                    </a:lnTo>
                    <a:lnTo>
                      <a:pt x="822" y="793"/>
                    </a:lnTo>
                    <a:lnTo>
                      <a:pt x="878" y="765"/>
                    </a:lnTo>
                    <a:lnTo>
                      <a:pt x="822" y="935"/>
                    </a:lnTo>
                    <a:lnTo>
                      <a:pt x="793" y="879"/>
                    </a:lnTo>
                    <a:lnTo>
                      <a:pt x="765" y="879"/>
                    </a:lnTo>
                    <a:lnTo>
                      <a:pt x="737" y="935"/>
                    </a:lnTo>
                    <a:lnTo>
                      <a:pt x="708" y="935"/>
                    </a:lnTo>
                    <a:lnTo>
                      <a:pt x="680" y="879"/>
                    </a:lnTo>
                    <a:lnTo>
                      <a:pt x="652" y="907"/>
                    </a:lnTo>
                    <a:lnTo>
                      <a:pt x="623" y="850"/>
                    </a:lnTo>
                    <a:lnTo>
                      <a:pt x="708" y="765"/>
                    </a:lnTo>
                    <a:lnTo>
                      <a:pt x="680" y="708"/>
                    </a:lnTo>
                    <a:lnTo>
                      <a:pt x="623" y="793"/>
                    </a:lnTo>
                    <a:lnTo>
                      <a:pt x="538" y="850"/>
                    </a:lnTo>
                    <a:lnTo>
                      <a:pt x="567" y="907"/>
                    </a:lnTo>
                    <a:lnTo>
                      <a:pt x="453" y="879"/>
                    </a:lnTo>
                    <a:lnTo>
                      <a:pt x="397" y="907"/>
                    </a:lnTo>
                    <a:lnTo>
                      <a:pt x="340" y="879"/>
                    </a:lnTo>
                    <a:lnTo>
                      <a:pt x="283" y="907"/>
                    </a:lnTo>
                    <a:lnTo>
                      <a:pt x="283" y="822"/>
                    </a:lnTo>
                    <a:lnTo>
                      <a:pt x="198" y="765"/>
                    </a:lnTo>
                    <a:lnTo>
                      <a:pt x="0" y="793"/>
                    </a:lnTo>
                    <a:lnTo>
                      <a:pt x="0" y="623"/>
                    </a:lnTo>
                    <a:lnTo>
                      <a:pt x="56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1720" y="5988"/>
                <a:ext cx="822" cy="879"/>
              </a:xfrm>
              <a:custGeom>
                <a:avLst/>
                <a:gdLst>
                  <a:gd name="T0" fmla="*/ 57 w 822"/>
                  <a:gd name="T1" fmla="*/ 28 h 879"/>
                  <a:gd name="T2" fmla="*/ 255 w 822"/>
                  <a:gd name="T3" fmla="*/ 0 h 879"/>
                  <a:gd name="T4" fmla="*/ 340 w 822"/>
                  <a:gd name="T5" fmla="*/ 57 h 879"/>
                  <a:gd name="T6" fmla="*/ 340 w 822"/>
                  <a:gd name="T7" fmla="*/ 142 h 879"/>
                  <a:gd name="T8" fmla="*/ 397 w 822"/>
                  <a:gd name="T9" fmla="*/ 114 h 879"/>
                  <a:gd name="T10" fmla="*/ 454 w 822"/>
                  <a:gd name="T11" fmla="*/ 142 h 879"/>
                  <a:gd name="T12" fmla="*/ 510 w 822"/>
                  <a:gd name="T13" fmla="*/ 114 h 879"/>
                  <a:gd name="T14" fmla="*/ 624 w 822"/>
                  <a:gd name="T15" fmla="*/ 142 h 879"/>
                  <a:gd name="T16" fmla="*/ 482 w 822"/>
                  <a:gd name="T17" fmla="*/ 227 h 879"/>
                  <a:gd name="T18" fmla="*/ 510 w 822"/>
                  <a:gd name="T19" fmla="*/ 284 h 879"/>
                  <a:gd name="T20" fmla="*/ 652 w 822"/>
                  <a:gd name="T21" fmla="*/ 284 h 879"/>
                  <a:gd name="T22" fmla="*/ 652 w 822"/>
                  <a:gd name="T23" fmla="*/ 397 h 879"/>
                  <a:gd name="T24" fmla="*/ 822 w 822"/>
                  <a:gd name="T25" fmla="*/ 482 h 879"/>
                  <a:gd name="T26" fmla="*/ 709 w 822"/>
                  <a:gd name="T27" fmla="*/ 567 h 879"/>
                  <a:gd name="T28" fmla="*/ 765 w 822"/>
                  <a:gd name="T29" fmla="*/ 567 h 879"/>
                  <a:gd name="T30" fmla="*/ 737 w 822"/>
                  <a:gd name="T31" fmla="*/ 652 h 879"/>
                  <a:gd name="T32" fmla="*/ 765 w 822"/>
                  <a:gd name="T33" fmla="*/ 652 h 879"/>
                  <a:gd name="T34" fmla="*/ 765 w 822"/>
                  <a:gd name="T35" fmla="*/ 766 h 879"/>
                  <a:gd name="T36" fmla="*/ 680 w 822"/>
                  <a:gd name="T37" fmla="*/ 766 h 879"/>
                  <a:gd name="T38" fmla="*/ 680 w 822"/>
                  <a:gd name="T39" fmla="*/ 709 h 879"/>
                  <a:gd name="T40" fmla="*/ 624 w 822"/>
                  <a:gd name="T41" fmla="*/ 737 h 879"/>
                  <a:gd name="T42" fmla="*/ 652 w 822"/>
                  <a:gd name="T43" fmla="*/ 652 h 879"/>
                  <a:gd name="T44" fmla="*/ 595 w 822"/>
                  <a:gd name="T45" fmla="*/ 681 h 879"/>
                  <a:gd name="T46" fmla="*/ 539 w 822"/>
                  <a:gd name="T47" fmla="*/ 567 h 879"/>
                  <a:gd name="T48" fmla="*/ 510 w 822"/>
                  <a:gd name="T49" fmla="*/ 595 h 879"/>
                  <a:gd name="T50" fmla="*/ 510 w 822"/>
                  <a:gd name="T51" fmla="*/ 652 h 879"/>
                  <a:gd name="T52" fmla="*/ 482 w 822"/>
                  <a:gd name="T53" fmla="*/ 709 h 879"/>
                  <a:gd name="T54" fmla="*/ 425 w 822"/>
                  <a:gd name="T55" fmla="*/ 709 h 879"/>
                  <a:gd name="T56" fmla="*/ 482 w 822"/>
                  <a:gd name="T57" fmla="*/ 766 h 879"/>
                  <a:gd name="T58" fmla="*/ 567 w 822"/>
                  <a:gd name="T59" fmla="*/ 737 h 879"/>
                  <a:gd name="T60" fmla="*/ 595 w 822"/>
                  <a:gd name="T61" fmla="*/ 879 h 879"/>
                  <a:gd name="T62" fmla="*/ 539 w 822"/>
                  <a:gd name="T63" fmla="*/ 822 h 879"/>
                  <a:gd name="T64" fmla="*/ 425 w 822"/>
                  <a:gd name="T65" fmla="*/ 822 h 879"/>
                  <a:gd name="T66" fmla="*/ 397 w 822"/>
                  <a:gd name="T67" fmla="*/ 766 h 879"/>
                  <a:gd name="T68" fmla="*/ 368 w 822"/>
                  <a:gd name="T69" fmla="*/ 766 h 879"/>
                  <a:gd name="T70" fmla="*/ 312 w 822"/>
                  <a:gd name="T71" fmla="*/ 822 h 879"/>
                  <a:gd name="T72" fmla="*/ 227 w 822"/>
                  <a:gd name="T73" fmla="*/ 766 h 879"/>
                  <a:gd name="T74" fmla="*/ 198 w 822"/>
                  <a:gd name="T75" fmla="*/ 652 h 879"/>
                  <a:gd name="T76" fmla="*/ 198 w 822"/>
                  <a:gd name="T77" fmla="*/ 567 h 879"/>
                  <a:gd name="T78" fmla="*/ 283 w 822"/>
                  <a:gd name="T79" fmla="*/ 510 h 879"/>
                  <a:gd name="T80" fmla="*/ 255 w 822"/>
                  <a:gd name="T81" fmla="*/ 454 h 879"/>
                  <a:gd name="T82" fmla="*/ 170 w 822"/>
                  <a:gd name="T83" fmla="*/ 454 h 879"/>
                  <a:gd name="T84" fmla="*/ 113 w 822"/>
                  <a:gd name="T85" fmla="*/ 482 h 879"/>
                  <a:gd name="T86" fmla="*/ 57 w 822"/>
                  <a:gd name="T87" fmla="*/ 482 h 879"/>
                  <a:gd name="T88" fmla="*/ 85 w 822"/>
                  <a:gd name="T89" fmla="*/ 425 h 879"/>
                  <a:gd name="T90" fmla="*/ 0 w 822"/>
                  <a:gd name="T91" fmla="*/ 340 h 879"/>
                  <a:gd name="T92" fmla="*/ 57 w 822"/>
                  <a:gd name="T93" fmla="*/ 227 h 879"/>
                  <a:gd name="T94" fmla="*/ 28 w 822"/>
                  <a:gd name="T95" fmla="*/ 170 h 879"/>
                  <a:gd name="T96" fmla="*/ 142 w 822"/>
                  <a:gd name="T97" fmla="*/ 170 h 879"/>
                  <a:gd name="T98" fmla="*/ 57 w 822"/>
                  <a:gd name="T99" fmla="*/ 85 h 879"/>
                  <a:gd name="T100" fmla="*/ 57 w 822"/>
                  <a:gd name="T101" fmla="*/ 28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22" h="879">
                    <a:moveTo>
                      <a:pt x="57" y="28"/>
                    </a:moveTo>
                    <a:lnTo>
                      <a:pt x="255" y="0"/>
                    </a:lnTo>
                    <a:lnTo>
                      <a:pt x="340" y="57"/>
                    </a:lnTo>
                    <a:lnTo>
                      <a:pt x="340" y="142"/>
                    </a:lnTo>
                    <a:lnTo>
                      <a:pt x="397" y="114"/>
                    </a:lnTo>
                    <a:lnTo>
                      <a:pt x="454" y="142"/>
                    </a:lnTo>
                    <a:lnTo>
                      <a:pt x="510" y="114"/>
                    </a:lnTo>
                    <a:lnTo>
                      <a:pt x="624" y="142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652" y="284"/>
                    </a:lnTo>
                    <a:lnTo>
                      <a:pt x="652" y="397"/>
                    </a:lnTo>
                    <a:lnTo>
                      <a:pt x="822" y="482"/>
                    </a:lnTo>
                    <a:lnTo>
                      <a:pt x="709" y="567"/>
                    </a:lnTo>
                    <a:lnTo>
                      <a:pt x="765" y="567"/>
                    </a:lnTo>
                    <a:lnTo>
                      <a:pt x="737" y="652"/>
                    </a:lnTo>
                    <a:lnTo>
                      <a:pt x="765" y="652"/>
                    </a:lnTo>
                    <a:lnTo>
                      <a:pt x="765" y="766"/>
                    </a:lnTo>
                    <a:lnTo>
                      <a:pt x="680" y="766"/>
                    </a:lnTo>
                    <a:lnTo>
                      <a:pt x="680" y="709"/>
                    </a:lnTo>
                    <a:lnTo>
                      <a:pt x="624" y="737"/>
                    </a:lnTo>
                    <a:lnTo>
                      <a:pt x="652" y="652"/>
                    </a:lnTo>
                    <a:lnTo>
                      <a:pt x="595" y="681"/>
                    </a:lnTo>
                    <a:lnTo>
                      <a:pt x="539" y="567"/>
                    </a:lnTo>
                    <a:lnTo>
                      <a:pt x="510" y="595"/>
                    </a:lnTo>
                    <a:lnTo>
                      <a:pt x="510" y="652"/>
                    </a:lnTo>
                    <a:lnTo>
                      <a:pt x="482" y="709"/>
                    </a:lnTo>
                    <a:lnTo>
                      <a:pt x="425" y="709"/>
                    </a:lnTo>
                    <a:lnTo>
                      <a:pt x="482" y="766"/>
                    </a:lnTo>
                    <a:lnTo>
                      <a:pt x="567" y="737"/>
                    </a:lnTo>
                    <a:lnTo>
                      <a:pt x="595" y="879"/>
                    </a:lnTo>
                    <a:lnTo>
                      <a:pt x="539" y="822"/>
                    </a:lnTo>
                    <a:lnTo>
                      <a:pt x="425" y="822"/>
                    </a:lnTo>
                    <a:lnTo>
                      <a:pt x="397" y="766"/>
                    </a:lnTo>
                    <a:lnTo>
                      <a:pt x="368" y="766"/>
                    </a:lnTo>
                    <a:lnTo>
                      <a:pt x="312" y="822"/>
                    </a:lnTo>
                    <a:lnTo>
                      <a:pt x="227" y="766"/>
                    </a:lnTo>
                    <a:lnTo>
                      <a:pt x="198" y="652"/>
                    </a:lnTo>
                    <a:lnTo>
                      <a:pt x="198" y="567"/>
                    </a:lnTo>
                    <a:lnTo>
                      <a:pt x="283" y="510"/>
                    </a:lnTo>
                    <a:lnTo>
                      <a:pt x="255" y="454"/>
                    </a:lnTo>
                    <a:lnTo>
                      <a:pt x="170" y="454"/>
                    </a:lnTo>
                    <a:lnTo>
                      <a:pt x="113" y="482"/>
                    </a:lnTo>
                    <a:lnTo>
                      <a:pt x="57" y="482"/>
                    </a:lnTo>
                    <a:lnTo>
                      <a:pt x="85" y="425"/>
                    </a:lnTo>
                    <a:lnTo>
                      <a:pt x="0" y="340"/>
                    </a:lnTo>
                    <a:lnTo>
                      <a:pt x="57" y="227"/>
                    </a:lnTo>
                    <a:lnTo>
                      <a:pt x="28" y="170"/>
                    </a:lnTo>
                    <a:lnTo>
                      <a:pt x="142" y="170"/>
                    </a:lnTo>
                    <a:lnTo>
                      <a:pt x="57" y="85"/>
                    </a:lnTo>
                    <a:lnTo>
                      <a:pt x="5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728" y="6385"/>
                <a:ext cx="1587" cy="1304"/>
              </a:xfrm>
              <a:custGeom>
                <a:avLst/>
                <a:gdLst>
                  <a:gd name="T0" fmla="*/ 1531 w 1587"/>
                  <a:gd name="T1" fmla="*/ 425 h 1304"/>
                  <a:gd name="T2" fmla="*/ 1389 w 1587"/>
                  <a:gd name="T3" fmla="*/ 369 h 1304"/>
                  <a:gd name="T4" fmla="*/ 1304 w 1587"/>
                  <a:gd name="T5" fmla="*/ 425 h 1304"/>
                  <a:gd name="T6" fmla="*/ 1190 w 1587"/>
                  <a:gd name="T7" fmla="*/ 255 h 1304"/>
                  <a:gd name="T8" fmla="*/ 1275 w 1587"/>
                  <a:gd name="T9" fmla="*/ 113 h 1304"/>
                  <a:gd name="T10" fmla="*/ 1162 w 1587"/>
                  <a:gd name="T11" fmla="*/ 57 h 1304"/>
                  <a:gd name="T12" fmla="*/ 1049 w 1587"/>
                  <a:gd name="T13" fmla="*/ 85 h 1304"/>
                  <a:gd name="T14" fmla="*/ 623 w 1587"/>
                  <a:gd name="T15" fmla="*/ 198 h 1304"/>
                  <a:gd name="T16" fmla="*/ 623 w 1587"/>
                  <a:gd name="T17" fmla="*/ 397 h 1304"/>
                  <a:gd name="T18" fmla="*/ 510 w 1587"/>
                  <a:gd name="T19" fmla="*/ 340 h 1304"/>
                  <a:gd name="T20" fmla="*/ 482 w 1587"/>
                  <a:gd name="T21" fmla="*/ 539 h 1304"/>
                  <a:gd name="T22" fmla="*/ 283 w 1587"/>
                  <a:gd name="T23" fmla="*/ 567 h 1304"/>
                  <a:gd name="T24" fmla="*/ 312 w 1587"/>
                  <a:gd name="T25" fmla="*/ 624 h 1304"/>
                  <a:gd name="T26" fmla="*/ 170 w 1587"/>
                  <a:gd name="T27" fmla="*/ 680 h 1304"/>
                  <a:gd name="T28" fmla="*/ 141 w 1587"/>
                  <a:gd name="T29" fmla="*/ 624 h 1304"/>
                  <a:gd name="T30" fmla="*/ 28 w 1587"/>
                  <a:gd name="T31" fmla="*/ 737 h 1304"/>
                  <a:gd name="T32" fmla="*/ 85 w 1587"/>
                  <a:gd name="T33" fmla="*/ 907 h 1304"/>
                  <a:gd name="T34" fmla="*/ 0 w 1587"/>
                  <a:gd name="T35" fmla="*/ 907 h 1304"/>
                  <a:gd name="T36" fmla="*/ 28 w 1587"/>
                  <a:gd name="T37" fmla="*/ 992 h 1304"/>
                  <a:gd name="T38" fmla="*/ 28 w 1587"/>
                  <a:gd name="T39" fmla="*/ 1106 h 1304"/>
                  <a:gd name="T40" fmla="*/ 198 w 1587"/>
                  <a:gd name="T41" fmla="*/ 1304 h 1304"/>
                  <a:gd name="T42" fmla="*/ 340 w 1587"/>
                  <a:gd name="T43" fmla="*/ 1247 h 1304"/>
                  <a:gd name="T44" fmla="*/ 425 w 1587"/>
                  <a:gd name="T45" fmla="*/ 1134 h 1304"/>
                  <a:gd name="T46" fmla="*/ 368 w 1587"/>
                  <a:gd name="T47" fmla="*/ 1021 h 1304"/>
                  <a:gd name="T48" fmla="*/ 482 w 1587"/>
                  <a:gd name="T49" fmla="*/ 964 h 1304"/>
                  <a:gd name="T50" fmla="*/ 510 w 1587"/>
                  <a:gd name="T51" fmla="*/ 879 h 1304"/>
                  <a:gd name="T52" fmla="*/ 623 w 1587"/>
                  <a:gd name="T53" fmla="*/ 709 h 1304"/>
                  <a:gd name="T54" fmla="*/ 680 w 1587"/>
                  <a:gd name="T55" fmla="*/ 709 h 1304"/>
                  <a:gd name="T56" fmla="*/ 793 w 1587"/>
                  <a:gd name="T57" fmla="*/ 822 h 1304"/>
                  <a:gd name="T58" fmla="*/ 879 w 1587"/>
                  <a:gd name="T59" fmla="*/ 879 h 1304"/>
                  <a:gd name="T60" fmla="*/ 1049 w 1587"/>
                  <a:gd name="T61" fmla="*/ 765 h 1304"/>
                  <a:gd name="T62" fmla="*/ 1134 w 1587"/>
                  <a:gd name="T63" fmla="*/ 709 h 1304"/>
                  <a:gd name="T64" fmla="*/ 1190 w 1587"/>
                  <a:gd name="T65" fmla="*/ 737 h 1304"/>
                  <a:gd name="T66" fmla="*/ 1275 w 1587"/>
                  <a:gd name="T67" fmla="*/ 709 h 1304"/>
                  <a:gd name="T68" fmla="*/ 1247 w 1587"/>
                  <a:gd name="T69" fmla="*/ 624 h 1304"/>
                  <a:gd name="T70" fmla="*/ 1219 w 1587"/>
                  <a:gd name="T71" fmla="*/ 567 h 1304"/>
                  <a:gd name="T72" fmla="*/ 1332 w 1587"/>
                  <a:gd name="T73" fmla="*/ 539 h 1304"/>
                  <a:gd name="T74" fmla="*/ 1446 w 1587"/>
                  <a:gd name="T75" fmla="*/ 595 h 1304"/>
                  <a:gd name="T76" fmla="*/ 1417 w 1587"/>
                  <a:gd name="T77" fmla="*/ 510 h 1304"/>
                  <a:gd name="T78" fmla="*/ 1474 w 1587"/>
                  <a:gd name="T79" fmla="*/ 482 h 1304"/>
                  <a:gd name="T80" fmla="*/ 1531 w 1587"/>
                  <a:gd name="T81" fmla="*/ 482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87" h="1304">
                    <a:moveTo>
                      <a:pt x="1587" y="482"/>
                    </a:moveTo>
                    <a:lnTo>
                      <a:pt x="1531" y="425"/>
                    </a:lnTo>
                    <a:lnTo>
                      <a:pt x="1417" y="425"/>
                    </a:lnTo>
                    <a:lnTo>
                      <a:pt x="1389" y="369"/>
                    </a:lnTo>
                    <a:lnTo>
                      <a:pt x="1360" y="369"/>
                    </a:lnTo>
                    <a:lnTo>
                      <a:pt x="1304" y="425"/>
                    </a:lnTo>
                    <a:lnTo>
                      <a:pt x="1219" y="369"/>
                    </a:lnTo>
                    <a:lnTo>
                      <a:pt x="1190" y="255"/>
                    </a:lnTo>
                    <a:lnTo>
                      <a:pt x="1190" y="170"/>
                    </a:lnTo>
                    <a:lnTo>
                      <a:pt x="1275" y="113"/>
                    </a:lnTo>
                    <a:lnTo>
                      <a:pt x="1247" y="57"/>
                    </a:lnTo>
                    <a:lnTo>
                      <a:pt x="1162" y="57"/>
                    </a:lnTo>
                    <a:lnTo>
                      <a:pt x="1105" y="85"/>
                    </a:lnTo>
                    <a:lnTo>
                      <a:pt x="1049" y="85"/>
                    </a:lnTo>
                    <a:lnTo>
                      <a:pt x="737" y="0"/>
                    </a:lnTo>
                    <a:lnTo>
                      <a:pt x="623" y="198"/>
                    </a:lnTo>
                    <a:lnTo>
                      <a:pt x="680" y="340"/>
                    </a:lnTo>
                    <a:lnTo>
                      <a:pt x="623" y="39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38" y="454"/>
                    </a:lnTo>
                    <a:lnTo>
                      <a:pt x="482" y="539"/>
                    </a:lnTo>
                    <a:lnTo>
                      <a:pt x="340" y="454"/>
                    </a:lnTo>
                    <a:lnTo>
                      <a:pt x="283" y="567"/>
                    </a:lnTo>
                    <a:lnTo>
                      <a:pt x="368" y="595"/>
                    </a:lnTo>
                    <a:lnTo>
                      <a:pt x="312" y="624"/>
                    </a:lnTo>
                    <a:lnTo>
                      <a:pt x="226" y="595"/>
                    </a:lnTo>
                    <a:lnTo>
                      <a:pt x="170" y="680"/>
                    </a:lnTo>
                    <a:lnTo>
                      <a:pt x="141" y="652"/>
                    </a:lnTo>
                    <a:lnTo>
                      <a:pt x="141" y="624"/>
                    </a:lnTo>
                    <a:lnTo>
                      <a:pt x="85" y="595"/>
                    </a:lnTo>
                    <a:lnTo>
                      <a:pt x="28" y="737"/>
                    </a:lnTo>
                    <a:lnTo>
                      <a:pt x="141" y="794"/>
                    </a:lnTo>
                    <a:lnTo>
                      <a:pt x="85" y="907"/>
                    </a:lnTo>
                    <a:lnTo>
                      <a:pt x="56" y="822"/>
                    </a:lnTo>
                    <a:lnTo>
                      <a:pt x="0" y="907"/>
                    </a:lnTo>
                    <a:lnTo>
                      <a:pt x="28" y="936"/>
                    </a:lnTo>
                    <a:lnTo>
                      <a:pt x="28" y="992"/>
                    </a:lnTo>
                    <a:lnTo>
                      <a:pt x="56" y="1077"/>
                    </a:lnTo>
                    <a:lnTo>
                      <a:pt x="28" y="1106"/>
                    </a:lnTo>
                    <a:lnTo>
                      <a:pt x="170" y="1191"/>
                    </a:lnTo>
                    <a:lnTo>
                      <a:pt x="198" y="1304"/>
                    </a:lnTo>
                    <a:lnTo>
                      <a:pt x="283" y="1247"/>
                    </a:lnTo>
                    <a:lnTo>
                      <a:pt x="340" y="1247"/>
                    </a:lnTo>
                    <a:lnTo>
                      <a:pt x="340" y="1191"/>
                    </a:lnTo>
                    <a:lnTo>
                      <a:pt x="425" y="1134"/>
                    </a:lnTo>
                    <a:lnTo>
                      <a:pt x="425" y="1049"/>
                    </a:lnTo>
                    <a:lnTo>
                      <a:pt x="368" y="1021"/>
                    </a:lnTo>
                    <a:lnTo>
                      <a:pt x="368" y="964"/>
                    </a:lnTo>
                    <a:lnTo>
                      <a:pt x="482" y="964"/>
                    </a:lnTo>
                    <a:lnTo>
                      <a:pt x="482" y="907"/>
                    </a:lnTo>
                    <a:lnTo>
                      <a:pt x="510" y="879"/>
                    </a:lnTo>
                    <a:lnTo>
                      <a:pt x="510" y="765"/>
                    </a:lnTo>
                    <a:lnTo>
                      <a:pt x="623" y="709"/>
                    </a:lnTo>
                    <a:lnTo>
                      <a:pt x="623" y="737"/>
                    </a:lnTo>
                    <a:lnTo>
                      <a:pt x="680" y="709"/>
                    </a:lnTo>
                    <a:lnTo>
                      <a:pt x="793" y="737"/>
                    </a:lnTo>
                    <a:lnTo>
                      <a:pt x="793" y="822"/>
                    </a:lnTo>
                    <a:lnTo>
                      <a:pt x="822" y="907"/>
                    </a:lnTo>
                    <a:lnTo>
                      <a:pt x="879" y="879"/>
                    </a:lnTo>
                    <a:lnTo>
                      <a:pt x="935" y="964"/>
                    </a:lnTo>
                    <a:lnTo>
                      <a:pt x="1049" y="765"/>
                    </a:lnTo>
                    <a:lnTo>
                      <a:pt x="1105" y="765"/>
                    </a:lnTo>
                    <a:lnTo>
                      <a:pt x="1134" y="709"/>
                    </a:lnTo>
                    <a:lnTo>
                      <a:pt x="1162" y="765"/>
                    </a:lnTo>
                    <a:lnTo>
                      <a:pt x="1190" y="737"/>
                    </a:lnTo>
                    <a:lnTo>
                      <a:pt x="1190" y="709"/>
                    </a:lnTo>
                    <a:lnTo>
                      <a:pt x="1275" y="709"/>
                    </a:lnTo>
                    <a:lnTo>
                      <a:pt x="1219" y="652"/>
                    </a:lnTo>
                    <a:lnTo>
                      <a:pt x="1247" y="624"/>
                    </a:lnTo>
                    <a:lnTo>
                      <a:pt x="1247" y="595"/>
                    </a:lnTo>
                    <a:lnTo>
                      <a:pt x="1219" y="567"/>
                    </a:lnTo>
                    <a:lnTo>
                      <a:pt x="1247" y="539"/>
                    </a:lnTo>
                    <a:lnTo>
                      <a:pt x="1332" y="539"/>
                    </a:lnTo>
                    <a:lnTo>
                      <a:pt x="1332" y="652"/>
                    </a:lnTo>
                    <a:lnTo>
                      <a:pt x="1446" y="595"/>
                    </a:lnTo>
                    <a:lnTo>
                      <a:pt x="1446" y="510"/>
                    </a:lnTo>
                    <a:lnTo>
                      <a:pt x="1417" y="510"/>
                    </a:lnTo>
                    <a:lnTo>
                      <a:pt x="1389" y="482"/>
                    </a:lnTo>
                    <a:lnTo>
                      <a:pt x="1474" y="482"/>
                    </a:lnTo>
                    <a:lnTo>
                      <a:pt x="1502" y="539"/>
                    </a:lnTo>
                    <a:lnTo>
                      <a:pt x="1531" y="482"/>
                    </a:lnTo>
                    <a:lnTo>
                      <a:pt x="1587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096" y="7094"/>
                <a:ext cx="567" cy="652"/>
              </a:xfrm>
              <a:custGeom>
                <a:avLst/>
                <a:gdLst>
                  <a:gd name="T0" fmla="*/ 567 w 567"/>
                  <a:gd name="T1" fmla="*/ 255 h 652"/>
                  <a:gd name="T2" fmla="*/ 511 w 567"/>
                  <a:gd name="T3" fmla="*/ 170 h 652"/>
                  <a:gd name="T4" fmla="*/ 454 w 567"/>
                  <a:gd name="T5" fmla="*/ 198 h 652"/>
                  <a:gd name="T6" fmla="*/ 425 w 567"/>
                  <a:gd name="T7" fmla="*/ 113 h 652"/>
                  <a:gd name="T8" fmla="*/ 425 w 567"/>
                  <a:gd name="T9" fmla="*/ 28 h 652"/>
                  <a:gd name="T10" fmla="*/ 312 w 567"/>
                  <a:gd name="T11" fmla="*/ 0 h 652"/>
                  <a:gd name="T12" fmla="*/ 255 w 567"/>
                  <a:gd name="T13" fmla="*/ 28 h 652"/>
                  <a:gd name="T14" fmla="*/ 255 w 567"/>
                  <a:gd name="T15" fmla="*/ 0 h 652"/>
                  <a:gd name="T16" fmla="*/ 142 w 567"/>
                  <a:gd name="T17" fmla="*/ 56 h 652"/>
                  <a:gd name="T18" fmla="*/ 142 w 567"/>
                  <a:gd name="T19" fmla="*/ 170 h 652"/>
                  <a:gd name="T20" fmla="*/ 114 w 567"/>
                  <a:gd name="T21" fmla="*/ 198 h 652"/>
                  <a:gd name="T22" fmla="*/ 114 w 567"/>
                  <a:gd name="T23" fmla="*/ 255 h 652"/>
                  <a:gd name="T24" fmla="*/ 0 w 567"/>
                  <a:gd name="T25" fmla="*/ 255 h 652"/>
                  <a:gd name="T26" fmla="*/ 0 w 567"/>
                  <a:gd name="T27" fmla="*/ 312 h 652"/>
                  <a:gd name="T28" fmla="*/ 57 w 567"/>
                  <a:gd name="T29" fmla="*/ 340 h 652"/>
                  <a:gd name="T30" fmla="*/ 57 w 567"/>
                  <a:gd name="T31" fmla="*/ 368 h 652"/>
                  <a:gd name="T32" fmla="*/ 114 w 567"/>
                  <a:gd name="T33" fmla="*/ 397 h 652"/>
                  <a:gd name="T34" fmla="*/ 199 w 567"/>
                  <a:gd name="T35" fmla="*/ 368 h 652"/>
                  <a:gd name="T36" fmla="*/ 255 w 567"/>
                  <a:gd name="T37" fmla="*/ 453 h 652"/>
                  <a:gd name="T38" fmla="*/ 255 w 567"/>
                  <a:gd name="T39" fmla="*/ 510 h 652"/>
                  <a:gd name="T40" fmla="*/ 312 w 567"/>
                  <a:gd name="T41" fmla="*/ 538 h 652"/>
                  <a:gd name="T42" fmla="*/ 312 w 567"/>
                  <a:gd name="T43" fmla="*/ 595 h 652"/>
                  <a:gd name="T44" fmla="*/ 340 w 567"/>
                  <a:gd name="T45" fmla="*/ 595 h 652"/>
                  <a:gd name="T46" fmla="*/ 397 w 567"/>
                  <a:gd name="T47" fmla="*/ 652 h 652"/>
                  <a:gd name="T48" fmla="*/ 482 w 567"/>
                  <a:gd name="T49" fmla="*/ 397 h 652"/>
                  <a:gd name="T50" fmla="*/ 567 w 567"/>
                  <a:gd name="T51" fmla="*/ 255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652">
                    <a:moveTo>
                      <a:pt x="567" y="255"/>
                    </a:moveTo>
                    <a:lnTo>
                      <a:pt x="511" y="170"/>
                    </a:lnTo>
                    <a:lnTo>
                      <a:pt x="454" y="198"/>
                    </a:lnTo>
                    <a:lnTo>
                      <a:pt x="425" y="113"/>
                    </a:lnTo>
                    <a:lnTo>
                      <a:pt x="425" y="28"/>
                    </a:lnTo>
                    <a:lnTo>
                      <a:pt x="312" y="0"/>
                    </a:lnTo>
                    <a:lnTo>
                      <a:pt x="255" y="28"/>
                    </a:lnTo>
                    <a:lnTo>
                      <a:pt x="255" y="0"/>
                    </a:lnTo>
                    <a:lnTo>
                      <a:pt x="142" y="56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14" y="255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57" y="368"/>
                    </a:lnTo>
                    <a:lnTo>
                      <a:pt x="114" y="397"/>
                    </a:lnTo>
                    <a:lnTo>
                      <a:pt x="199" y="368"/>
                    </a:lnTo>
                    <a:lnTo>
                      <a:pt x="255" y="453"/>
                    </a:lnTo>
                    <a:lnTo>
                      <a:pt x="255" y="510"/>
                    </a:lnTo>
                    <a:lnTo>
                      <a:pt x="312" y="538"/>
                    </a:lnTo>
                    <a:lnTo>
                      <a:pt x="312" y="595"/>
                    </a:lnTo>
                    <a:lnTo>
                      <a:pt x="340" y="595"/>
                    </a:lnTo>
                    <a:lnTo>
                      <a:pt x="397" y="652"/>
                    </a:lnTo>
                    <a:lnTo>
                      <a:pt x="482" y="397"/>
                    </a:lnTo>
                    <a:lnTo>
                      <a:pt x="567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926" y="7462"/>
                <a:ext cx="567" cy="511"/>
              </a:xfrm>
              <a:custGeom>
                <a:avLst/>
                <a:gdLst>
                  <a:gd name="T0" fmla="*/ 567 w 567"/>
                  <a:gd name="T1" fmla="*/ 284 h 511"/>
                  <a:gd name="T2" fmla="*/ 510 w 567"/>
                  <a:gd name="T3" fmla="*/ 227 h 511"/>
                  <a:gd name="T4" fmla="*/ 482 w 567"/>
                  <a:gd name="T5" fmla="*/ 227 h 511"/>
                  <a:gd name="T6" fmla="*/ 482 w 567"/>
                  <a:gd name="T7" fmla="*/ 170 h 511"/>
                  <a:gd name="T8" fmla="*/ 425 w 567"/>
                  <a:gd name="T9" fmla="*/ 142 h 511"/>
                  <a:gd name="T10" fmla="*/ 425 w 567"/>
                  <a:gd name="T11" fmla="*/ 85 h 511"/>
                  <a:gd name="T12" fmla="*/ 369 w 567"/>
                  <a:gd name="T13" fmla="*/ 0 h 511"/>
                  <a:gd name="T14" fmla="*/ 284 w 567"/>
                  <a:gd name="T15" fmla="*/ 29 h 511"/>
                  <a:gd name="T16" fmla="*/ 227 w 567"/>
                  <a:gd name="T17" fmla="*/ 0 h 511"/>
                  <a:gd name="T18" fmla="*/ 227 w 567"/>
                  <a:gd name="T19" fmla="*/ 57 h 511"/>
                  <a:gd name="T20" fmla="*/ 142 w 567"/>
                  <a:gd name="T21" fmla="*/ 114 h 511"/>
                  <a:gd name="T22" fmla="*/ 142 w 567"/>
                  <a:gd name="T23" fmla="*/ 170 h 511"/>
                  <a:gd name="T24" fmla="*/ 85 w 567"/>
                  <a:gd name="T25" fmla="*/ 170 h 511"/>
                  <a:gd name="T26" fmla="*/ 0 w 567"/>
                  <a:gd name="T27" fmla="*/ 227 h 511"/>
                  <a:gd name="T28" fmla="*/ 28 w 567"/>
                  <a:gd name="T29" fmla="*/ 284 h 511"/>
                  <a:gd name="T30" fmla="*/ 85 w 567"/>
                  <a:gd name="T31" fmla="*/ 312 h 511"/>
                  <a:gd name="T32" fmla="*/ 85 w 567"/>
                  <a:gd name="T33" fmla="*/ 369 h 511"/>
                  <a:gd name="T34" fmla="*/ 170 w 567"/>
                  <a:gd name="T35" fmla="*/ 340 h 511"/>
                  <a:gd name="T36" fmla="*/ 170 w 567"/>
                  <a:gd name="T37" fmla="*/ 454 h 511"/>
                  <a:gd name="T38" fmla="*/ 340 w 567"/>
                  <a:gd name="T39" fmla="*/ 511 h 511"/>
                  <a:gd name="T40" fmla="*/ 340 w 567"/>
                  <a:gd name="T41" fmla="*/ 454 h 511"/>
                  <a:gd name="T42" fmla="*/ 482 w 567"/>
                  <a:gd name="T43" fmla="*/ 482 h 511"/>
                  <a:gd name="T44" fmla="*/ 567 w 567"/>
                  <a:gd name="T45" fmla="*/ 28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511">
                    <a:moveTo>
                      <a:pt x="567" y="284"/>
                    </a:moveTo>
                    <a:lnTo>
                      <a:pt x="510" y="227"/>
                    </a:lnTo>
                    <a:lnTo>
                      <a:pt x="482" y="227"/>
                    </a:lnTo>
                    <a:lnTo>
                      <a:pt x="482" y="170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369" y="0"/>
                    </a:lnTo>
                    <a:lnTo>
                      <a:pt x="284" y="29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42" y="114"/>
                    </a:lnTo>
                    <a:lnTo>
                      <a:pt x="142" y="170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28" y="284"/>
                    </a:lnTo>
                    <a:lnTo>
                      <a:pt x="85" y="312"/>
                    </a:lnTo>
                    <a:lnTo>
                      <a:pt x="85" y="369"/>
                    </a:lnTo>
                    <a:lnTo>
                      <a:pt x="170" y="340"/>
                    </a:lnTo>
                    <a:lnTo>
                      <a:pt x="170" y="454"/>
                    </a:lnTo>
                    <a:lnTo>
                      <a:pt x="340" y="511"/>
                    </a:lnTo>
                    <a:lnTo>
                      <a:pt x="340" y="454"/>
                    </a:lnTo>
                    <a:lnTo>
                      <a:pt x="482" y="482"/>
                    </a:lnTo>
                    <a:lnTo>
                      <a:pt x="567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457" y="4372"/>
                <a:ext cx="1134" cy="1219"/>
              </a:xfrm>
              <a:custGeom>
                <a:avLst/>
                <a:gdLst>
                  <a:gd name="T0" fmla="*/ 1106 w 1134"/>
                  <a:gd name="T1" fmla="*/ 0 h 1219"/>
                  <a:gd name="T2" fmla="*/ 1049 w 1134"/>
                  <a:gd name="T3" fmla="*/ 57 h 1219"/>
                  <a:gd name="T4" fmla="*/ 964 w 1134"/>
                  <a:gd name="T5" fmla="*/ 29 h 1219"/>
                  <a:gd name="T6" fmla="*/ 964 w 1134"/>
                  <a:gd name="T7" fmla="*/ 85 h 1219"/>
                  <a:gd name="T8" fmla="*/ 850 w 1134"/>
                  <a:gd name="T9" fmla="*/ 114 h 1219"/>
                  <a:gd name="T10" fmla="*/ 822 w 1134"/>
                  <a:gd name="T11" fmla="*/ 227 h 1219"/>
                  <a:gd name="T12" fmla="*/ 765 w 1134"/>
                  <a:gd name="T13" fmla="*/ 227 h 1219"/>
                  <a:gd name="T14" fmla="*/ 765 w 1134"/>
                  <a:gd name="T15" fmla="*/ 340 h 1219"/>
                  <a:gd name="T16" fmla="*/ 737 w 1134"/>
                  <a:gd name="T17" fmla="*/ 369 h 1219"/>
                  <a:gd name="T18" fmla="*/ 680 w 1134"/>
                  <a:gd name="T19" fmla="*/ 312 h 1219"/>
                  <a:gd name="T20" fmla="*/ 709 w 1134"/>
                  <a:gd name="T21" fmla="*/ 255 h 1219"/>
                  <a:gd name="T22" fmla="*/ 680 w 1134"/>
                  <a:gd name="T23" fmla="*/ 199 h 1219"/>
                  <a:gd name="T24" fmla="*/ 624 w 1134"/>
                  <a:gd name="T25" fmla="*/ 227 h 1219"/>
                  <a:gd name="T26" fmla="*/ 624 w 1134"/>
                  <a:gd name="T27" fmla="*/ 369 h 1219"/>
                  <a:gd name="T28" fmla="*/ 539 w 1134"/>
                  <a:gd name="T29" fmla="*/ 482 h 1219"/>
                  <a:gd name="T30" fmla="*/ 454 w 1134"/>
                  <a:gd name="T31" fmla="*/ 482 h 1219"/>
                  <a:gd name="T32" fmla="*/ 369 w 1134"/>
                  <a:gd name="T33" fmla="*/ 624 h 1219"/>
                  <a:gd name="T34" fmla="*/ 284 w 1134"/>
                  <a:gd name="T35" fmla="*/ 624 h 1219"/>
                  <a:gd name="T36" fmla="*/ 255 w 1134"/>
                  <a:gd name="T37" fmla="*/ 596 h 1219"/>
                  <a:gd name="T38" fmla="*/ 227 w 1134"/>
                  <a:gd name="T39" fmla="*/ 681 h 1219"/>
                  <a:gd name="T40" fmla="*/ 113 w 1134"/>
                  <a:gd name="T41" fmla="*/ 709 h 1219"/>
                  <a:gd name="T42" fmla="*/ 85 w 1134"/>
                  <a:gd name="T43" fmla="*/ 766 h 1219"/>
                  <a:gd name="T44" fmla="*/ 28 w 1134"/>
                  <a:gd name="T45" fmla="*/ 766 h 1219"/>
                  <a:gd name="T46" fmla="*/ 0 w 1134"/>
                  <a:gd name="T47" fmla="*/ 794 h 1219"/>
                  <a:gd name="T48" fmla="*/ 28 w 1134"/>
                  <a:gd name="T49" fmla="*/ 851 h 1219"/>
                  <a:gd name="T50" fmla="*/ 85 w 1134"/>
                  <a:gd name="T51" fmla="*/ 851 h 1219"/>
                  <a:gd name="T52" fmla="*/ 142 w 1134"/>
                  <a:gd name="T53" fmla="*/ 879 h 1219"/>
                  <a:gd name="T54" fmla="*/ 113 w 1134"/>
                  <a:gd name="T55" fmla="*/ 907 h 1219"/>
                  <a:gd name="T56" fmla="*/ 198 w 1134"/>
                  <a:gd name="T57" fmla="*/ 992 h 1219"/>
                  <a:gd name="T58" fmla="*/ 397 w 1134"/>
                  <a:gd name="T59" fmla="*/ 992 h 1219"/>
                  <a:gd name="T60" fmla="*/ 454 w 1134"/>
                  <a:gd name="T61" fmla="*/ 1077 h 1219"/>
                  <a:gd name="T62" fmla="*/ 454 w 1134"/>
                  <a:gd name="T63" fmla="*/ 1219 h 1219"/>
                  <a:gd name="T64" fmla="*/ 539 w 1134"/>
                  <a:gd name="T65" fmla="*/ 1134 h 1219"/>
                  <a:gd name="T66" fmla="*/ 539 w 1134"/>
                  <a:gd name="T67" fmla="*/ 1191 h 1219"/>
                  <a:gd name="T68" fmla="*/ 680 w 1134"/>
                  <a:gd name="T69" fmla="*/ 1134 h 1219"/>
                  <a:gd name="T70" fmla="*/ 680 w 1134"/>
                  <a:gd name="T71" fmla="*/ 1106 h 1219"/>
                  <a:gd name="T72" fmla="*/ 624 w 1134"/>
                  <a:gd name="T73" fmla="*/ 1021 h 1219"/>
                  <a:gd name="T74" fmla="*/ 624 w 1134"/>
                  <a:gd name="T75" fmla="*/ 907 h 1219"/>
                  <a:gd name="T76" fmla="*/ 680 w 1134"/>
                  <a:gd name="T77" fmla="*/ 851 h 1219"/>
                  <a:gd name="T78" fmla="*/ 652 w 1134"/>
                  <a:gd name="T79" fmla="*/ 794 h 1219"/>
                  <a:gd name="T80" fmla="*/ 794 w 1134"/>
                  <a:gd name="T81" fmla="*/ 737 h 1219"/>
                  <a:gd name="T82" fmla="*/ 822 w 1134"/>
                  <a:gd name="T83" fmla="*/ 567 h 1219"/>
                  <a:gd name="T84" fmla="*/ 964 w 1134"/>
                  <a:gd name="T85" fmla="*/ 567 h 1219"/>
                  <a:gd name="T86" fmla="*/ 1049 w 1134"/>
                  <a:gd name="T87" fmla="*/ 510 h 1219"/>
                  <a:gd name="T88" fmla="*/ 1049 w 1134"/>
                  <a:gd name="T89" fmla="*/ 425 h 1219"/>
                  <a:gd name="T90" fmla="*/ 1049 w 1134"/>
                  <a:gd name="T91" fmla="*/ 340 h 1219"/>
                  <a:gd name="T92" fmla="*/ 1106 w 1134"/>
                  <a:gd name="T93" fmla="*/ 312 h 1219"/>
                  <a:gd name="T94" fmla="*/ 1049 w 1134"/>
                  <a:gd name="T95" fmla="*/ 255 h 1219"/>
                  <a:gd name="T96" fmla="*/ 1134 w 1134"/>
                  <a:gd name="T97" fmla="*/ 85 h 1219"/>
                  <a:gd name="T98" fmla="*/ 1106 w 1134"/>
                  <a:gd name="T99" fmla="*/ 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34" h="1219">
                    <a:moveTo>
                      <a:pt x="1106" y="0"/>
                    </a:moveTo>
                    <a:lnTo>
                      <a:pt x="1049" y="57"/>
                    </a:lnTo>
                    <a:lnTo>
                      <a:pt x="964" y="29"/>
                    </a:lnTo>
                    <a:lnTo>
                      <a:pt x="964" y="85"/>
                    </a:lnTo>
                    <a:lnTo>
                      <a:pt x="850" y="114"/>
                    </a:lnTo>
                    <a:lnTo>
                      <a:pt x="822" y="227"/>
                    </a:lnTo>
                    <a:lnTo>
                      <a:pt x="765" y="227"/>
                    </a:lnTo>
                    <a:lnTo>
                      <a:pt x="765" y="340"/>
                    </a:lnTo>
                    <a:lnTo>
                      <a:pt x="737" y="369"/>
                    </a:lnTo>
                    <a:lnTo>
                      <a:pt x="680" y="312"/>
                    </a:lnTo>
                    <a:lnTo>
                      <a:pt x="709" y="255"/>
                    </a:lnTo>
                    <a:lnTo>
                      <a:pt x="680" y="199"/>
                    </a:lnTo>
                    <a:lnTo>
                      <a:pt x="624" y="227"/>
                    </a:lnTo>
                    <a:lnTo>
                      <a:pt x="624" y="369"/>
                    </a:lnTo>
                    <a:lnTo>
                      <a:pt x="539" y="482"/>
                    </a:lnTo>
                    <a:lnTo>
                      <a:pt x="454" y="482"/>
                    </a:lnTo>
                    <a:lnTo>
                      <a:pt x="369" y="624"/>
                    </a:lnTo>
                    <a:lnTo>
                      <a:pt x="284" y="624"/>
                    </a:lnTo>
                    <a:lnTo>
                      <a:pt x="255" y="596"/>
                    </a:lnTo>
                    <a:lnTo>
                      <a:pt x="227" y="681"/>
                    </a:lnTo>
                    <a:lnTo>
                      <a:pt x="113" y="709"/>
                    </a:lnTo>
                    <a:lnTo>
                      <a:pt x="85" y="766"/>
                    </a:lnTo>
                    <a:lnTo>
                      <a:pt x="28" y="766"/>
                    </a:lnTo>
                    <a:lnTo>
                      <a:pt x="0" y="794"/>
                    </a:lnTo>
                    <a:lnTo>
                      <a:pt x="28" y="851"/>
                    </a:lnTo>
                    <a:lnTo>
                      <a:pt x="85" y="851"/>
                    </a:lnTo>
                    <a:lnTo>
                      <a:pt x="142" y="879"/>
                    </a:lnTo>
                    <a:lnTo>
                      <a:pt x="113" y="907"/>
                    </a:lnTo>
                    <a:lnTo>
                      <a:pt x="198" y="992"/>
                    </a:lnTo>
                    <a:lnTo>
                      <a:pt x="397" y="992"/>
                    </a:lnTo>
                    <a:lnTo>
                      <a:pt x="454" y="1077"/>
                    </a:lnTo>
                    <a:lnTo>
                      <a:pt x="454" y="1219"/>
                    </a:lnTo>
                    <a:lnTo>
                      <a:pt x="539" y="1134"/>
                    </a:lnTo>
                    <a:lnTo>
                      <a:pt x="539" y="1191"/>
                    </a:lnTo>
                    <a:lnTo>
                      <a:pt x="680" y="1134"/>
                    </a:lnTo>
                    <a:lnTo>
                      <a:pt x="680" y="1106"/>
                    </a:lnTo>
                    <a:lnTo>
                      <a:pt x="624" y="1021"/>
                    </a:lnTo>
                    <a:lnTo>
                      <a:pt x="624" y="907"/>
                    </a:lnTo>
                    <a:lnTo>
                      <a:pt x="680" y="851"/>
                    </a:lnTo>
                    <a:lnTo>
                      <a:pt x="652" y="794"/>
                    </a:lnTo>
                    <a:lnTo>
                      <a:pt x="794" y="737"/>
                    </a:lnTo>
                    <a:lnTo>
                      <a:pt x="822" y="567"/>
                    </a:lnTo>
                    <a:lnTo>
                      <a:pt x="964" y="567"/>
                    </a:lnTo>
                    <a:lnTo>
                      <a:pt x="1049" y="510"/>
                    </a:lnTo>
                    <a:lnTo>
                      <a:pt x="1049" y="425"/>
                    </a:lnTo>
                    <a:lnTo>
                      <a:pt x="1049" y="340"/>
                    </a:lnTo>
                    <a:lnTo>
                      <a:pt x="1106" y="312"/>
                    </a:lnTo>
                    <a:lnTo>
                      <a:pt x="1049" y="255"/>
                    </a:lnTo>
                    <a:lnTo>
                      <a:pt x="1134" y="85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3081" y="4571"/>
                <a:ext cx="1417" cy="935"/>
              </a:xfrm>
              <a:custGeom>
                <a:avLst/>
                <a:gdLst>
                  <a:gd name="T0" fmla="*/ 340 w 1417"/>
                  <a:gd name="T1" fmla="*/ 368 h 935"/>
                  <a:gd name="T2" fmla="*/ 170 w 1417"/>
                  <a:gd name="T3" fmla="*/ 538 h 935"/>
                  <a:gd name="T4" fmla="*/ 56 w 1417"/>
                  <a:gd name="T5" fmla="*/ 652 h 935"/>
                  <a:gd name="T6" fmla="*/ 0 w 1417"/>
                  <a:gd name="T7" fmla="*/ 822 h 935"/>
                  <a:gd name="T8" fmla="*/ 141 w 1417"/>
                  <a:gd name="T9" fmla="*/ 907 h 935"/>
                  <a:gd name="T10" fmla="*/ 170 w 1417"/>
                  <a:gd name="T11" fmla="*/ 765 h 935"/>
                  <a:gd name="T12" fmla="*/ 283 w 1417"/>
                  <a:gd name="T13" fmla="*/ 878 h 935"/>
                  <a:gd name="T14" fmla="*/ 397 w 1417"/>
                  <a:gd name="T15" fmla="*/ 850 h 935"/>
                  <a:gd name="T16" fmla="*/ 340 w 1417"/>
                  <a:gd name="T17" fmla="*/ 793 h 935"/>
                  <a:gd name="T18" fmla="*/ 425 w 1417"/>
                  <a:gd name="T19" fmla="*/ 765 h 935"/>
                  <a:gd name="T20" fmla="*/ 567 w 1417"/>
                  <a:gd name="T21" fmla="*/ 793 h 935"/>
                  <a:gd name="T22" fmla="*/ 567 w 1417"/>
                  <a:gd name="T23" fmla="*/ 623 h 935"/>
                  <a:gd name="T24" fmla="*/ 708 w 1417"/>
                  <a:gd name="T25" fmla="*/ 737 h 935"/>
                  <a:gd name="T26" fmla="*/ 850 w 1417"/>
                  <a:gd name="T27" fmla="*/ 652 h 935"/>
                  <a:gd name="T28" fmla="*/ 907 w 1417"/>
                  <a:gd name="T29" fmla="*/ 567 h 935"/>
                  <a:gd name="T30" fmla="*/ 992 w 1417"/>
                  <a:gd name="T31" fmla="*/ 510 h 935"/>
                  <a:gd name="T32" fmla="*/ 1020 w 1417"/>
                  <a:gd name="T33" fmla="*/ 425 h 935"/>
                  <a:gd name="T34" fmla="*/ 1020 w 1417"/>
                  <a:gd name="T35" fmla="*/ 283 h 935"/>
                  <a:gd name="T36" fmla="*/ 1162 w 1417"/>
                  <a:gd name="T37" fmla="*/ 283 h 935"/>
                  <a:gd name="T38" fmla="*/ 1134 w 1417"/>
                  <a:gd name="T39" fmla="*/ 453 h 935"/>
                  <a:gd name="T40" fmla="*/ 1247 w 1417"/>
                  <a:gd name="T41" fmla="*/ 510 h 935"/>
                  <a:gd name="T42" fmla="*/ 1389 w 1417"/>
                  <a:gd name="T43" fmla="*/ 397 h 935"/>
                  <a:gd name="T44" fmla="*/ 1389 w 1417"/>
                  <a:gd name="T45" fmla="*/ 255 h 935"/>
                  <a:gd name="T46" fmla="*/ 1360 w 1417"/>
                  <a:gd name="T47" fmla="*/ 85 h 935"/>
                  <a:gd name="T48" fmla="*/ 1162 w 1417"/>
                  <a:gd name="T49" fmla="*/ 85 h 935"/>
                  <a:gd name="T50" fmla="*/ 964 w 1417"/>
                  <a:gd name="T51" fmla="*/ 0 h 935"/>
                  <a:gd name="T52" fmla="*/ 935 w 1417"/>
                  <a:gd name="T53" fmla="*/ 85 h 935"/>
                  <a:gd name="T54" fmla="*/ 850 w 1417"/>
                  <a:gd name="T55" fmla="*/ 141 h 935"/>
                  <a:gd name="T56" fmla="*/ 793 w 1417"/>
                  <a:gd name="T57" fmla="*/ 311 h 935"/>
                  <a:gd name="T58" fmla="*/ 737 w 1417"/>
                  <a:gd name="T59" fmla="*/ 368 h 935"/>
                  <a:gd name="T60" fmla="*/ 652 w 1417"/>
                  <a:gd name="T61" fmla="*/ 397 h 935"/>
                  <a:gd name="T62" fmla="*/ 425 w 1417"/>
                  <a:gd name="T63" fmla="*/ 311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7" h="935">
                    <a:moveTo>
                      <a:pt x="425" y="311"/>
                    </a:moveTo>
                    <a:lnTo>
                      <a:pt x="340" y="368"/>
                    </a:lnTo>
                    <a:lnTo>
                      <a:pt x="198" y="368"/>
                    </a:lnTo>
                    <a:lnTo>
                      <a:pt x="170" y="538"/>
                    </a:lnTo>
                    <a:lnTo>
                      <a:pt x="28" y="595"/>
                    </a:lnTo>
                    <a:lnTo>
                      <a:pt x="56" y="652"/>
                    </a:lnTo>
                    <a:lnTo>
                      <a:pt x="0" y="708"/>
                    </a:lnTo>
                    <a:lnTo>
                      <a:pt x="0" y="822"/>
                    </a:lnTo>
                    <a:lnTo>
                      <a:pt x="56" y="907"/>
                    </a:lnTo>
                    <a:lnTo>
                      <a:pt x="141" y="907"/>
                    </a:lnTo>
                    <a:lnTo>
                      <a:pt x="198" y="878"/>
                    </a:lnTo>
                    <a:lnTo>
                      <a:pt x="170" y="765"/>
                    </a:lnTo>
                    <a:lnTo>
                      <a:pt x="226" y="878"/>
                    </a:lnTo>
                    <a:lnTo>
                      <a:pt x="283" y="878"/>
                    </a:lnTo>
                    <a:lnTo>
                      <a:pt x="283" y="935"/>
                    </a:lnTo>
                    <a:lnTo>
                      <a:pt x="397" y="850"/>
                    </a:lnTo>
                    <a:lnTo>
                      <a:pt x="283" y="793"/>
                    </a:lnTo>
                    <a:lnTo>
                      <a:pt x="340" y="793"/>
                    </a:lnTo>
                    <a:lnTo>
                      <a:pt x="340" y="737"/>
                    </a:lnTo>
                    <a:lnTo>
                      <a:pt x="425" y="765"/>
                    </a:lnTo>
                    <a:lnTo>
                      <a:pt x="397" y="623"/>
                    </a:lnTo>
                    <a:lnTo>
                      <a:pt x="567" y="793"/>
                    </a:lnTo>
                    <a:lnTo>
                      <a:pt x="595" y="680"/>
                    </a:lnTo>
                    <a:lnTo>
                      <a:pt x="567" y="623"/>
                    </a:lnTo>
                    <a:lnTo>
                      <a:pt x="652" y="538"/>
                    </a:lnTo>
                    <a:lnTo>
                      <a:pt x="708" y="737"/>
                    </a:lnTo>
                    <a:lnTo>
                      <a:pt x="793" y="737"/>
                    </a:lnTo>
                    <a:lnTo>
                      <a:pt x="850" y="652"/>
                    </a:lnTo>
                    <a:lnTo>
                      <a:pt x="907" y="623"/>
                    </a:lnTo>
                    <a:lnTo>
                      <a:pt x="907" y="567"/>
                    </a:lnTo>
                    <a:lnTo>
                      <a:pt x="1020" y="567"/>
                    </a:lnTo>
                    <a:lnTo>
                      <a:pt x="992" y="510"/>
                    </a:lnTo>
                    <a:lnTo>
                      <a:pt x="1105" y="425"/>
                    </a:lnTo>
                    <a:lnTo>
                      <a:pt x="1020" y="425"/>
                    </a:lnTo>
                    <a:lnTo>
                      <a:pt x="1077" y="397"/>
                    </a:lnTo>
                    <a:lnTo>
                      <a:pt x="1020" y="283"/>
                    </a:lnTo>
                    <a:lnTo>
                      <a:pt x="1105" y="340"/>
                    </a:lnTo>
                    <a:lnTo>
                      <a:pt x="1162" y="283"/>
                    </a:lnTo>
                    <a:lnTo>
                      <a:pt x="1190" y="340"/>
                    </a:lnTo>
                    <a:lnTo>
                      <a:pt x="1134" y="453"/>
                    </a:lnTo>
                    <a:lnTo>
                      <a:pt x="1134" y="567"/>
                    </a:lnTo>
                    <a:lnTo>
                      <a:pt x="1247" y="510"/>
                    </a:lnTo>
                    <a:lnTo>
                      <a:pt x="1190" y="453"/>
                    </a:lnTo>
                    <a:lnTo>
                      <a:pt x="1389" y="397"/>
                    </a:lnTo>
                    <a:lnTo>
                      <a:pt x="1417" y="311"/>
                    </a:lnTo>
                    <a:lnTo>
                      <a:pt x="1389" y="255"/>
                    </a:lnTo>
                    <a:lnTo>
                      <a:pt x="1417" y="141"/>
                    </a:lnTo>
                    <a:lnTo>
                      <a:pt x="1360" y="85"/>
                    </a:lnTo>
                    <a:lnTo>
                      <a:pt x="1275" y="56"/>
                    </a:lnTo>
                    <a:lnTo>
                      <a:pt x="1162" y="85"/>
                    </a:lnTo>
                    <a:lnTo>
                      <a:pt x="1162" y="28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935" y="85"/>
                    </a:lnTo>
                    <a:lnTo>
                      <a:pt x="935" y="141"/>
                    </a:lnTo>
                    <a:lnTo>
                      <a:pt x="850" y="141"/>
                    </a:lnTo>
                    <a:lnTo>
                      <a:pt x="765" y="283"/>
                    </a:lnTo>
                    <a:lnTo>
                      <a:pt x="793" y="311"/>
                    </a:lnTo>
                    <a:lnTo>
                      <a:pt x="793" y="368"/>
                    </a:lnTo>
                    <a:lnTo>
                      <a:pt x="737" y="368"/>
                    </a:lnTo>
                    <a:lnTo>
                      <a:pt x="708" y="453"/>
                    </a:lnTo>
                    <a:lnTo>
                      <a:pt x="652" y="397"/>
                    </a:lnTo>
                    <a:lnTo>
                      <a:pt x="538" y="397"/>
                    </a:lnTo>
                    <a:lnTo>
                      <a:pt x="425" y="3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4867" y="3862"/>
                <a:ext cx="255" cy="170"/>
              </a:xfrm>
              <a:custGeom>
                <a:avLst/>
                <a:gdLst>
                  <a:gd name="T0" fmla="*/ 85 w 255"/>
                  <a:gd name="T1" fmla="*/ 170 h 170"/>
                  <a:gd name="T2" fmla="*/ 198 w 255"/>
                  <a:gd name="T3" fmla="*/ 113 h 170"/>
                  <a:gd name="T4" fmla="*/ 255 w 255"/>
                  <a:gd name="T5" fmla="*/ 113 h 170"/>
                  <a:gd name="T6" fmla="*/ 255 w 255"/>
                  <a:gd name="T7" fmla="*/ 0 h 170"/>
                  <a:gd name="T8" fmla="*/ 85 w 255"/>
                  <a:gd name="T9" fmla="*/ 57 h 170"/>
                  <a:gd name="T10" fmla="*/ 141 w 255"/>
                  <a:gd name="T11" fmla="*/ 85 h 170"/>
                  <a:gd name="T12" fmla="*/ 28 w 255"/>
                  <a:gd name="T13" fmla="*/ 113 h 170"/>
                  <a:gd name="T14" fmla="*/ 0 w 255"/>
                  <a:gd name="T15" fmla="*/ 142 h 170"/>
                  <a:gd name="T16" fmla="*/ 85 w 255"/>
                  <a:gd name="T1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5" h="170">
                    <a:moveTo>
                      <a:pt x="85" y="170"/>
                    </a:moveTo>
                    <a:lnTo>
                      <a:pt x="198" y="113"/>
                    </a:lnTo>
                    <a:lnTo>
                      <a:pt x="255" y="113"/>
                    </a:lnTo>
                    <a:lnTo>
                      <a:pt x="255" y="0"/>
                    </a:lnTo>
                    <a:lnTo>
                      <a:pt x="85" y="57"/>
                    </a:lnTo>
                    <a:lnTo>
                      <a:pt x="141" y="85"/>
                    </a:lnTo>
                    <a:lnTo>
                      <a:pt x="28" y="113"/>
                    </a:lnTo>
                    <a:lnTo>
                      <a:pt x="0" y="142"/>
                    </a:lnTo>
                    <a:lnTo>
                      <a:pt x="85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4980" y="4060"/>
                <a:ext cx="142" cy="114"/>
              </a:xfrm>
              <a:custGeom>
                <a:avLst/>
                <a:gdLst>
                  <a:gd name="T0" fmla="*/ 0 w 142"/>
                  <a:gd name="T1" fmla="*/ 85 h 114"/>
                  <a:gd name="T2" fmla="*/ 85 w 142"/>
                  <a:gd name="T3" fmla="*/ 114 h 114"/>
                  <a:gd name="T4" fmla="*/ 142 w 142"/>
                  <a:gd name="T5" fmla="*/ 29 h 114"/>
                  <a:gd name="T6" fmla="*/ 142 w 142"/>
                  <a:gd name="T7" fmla="*/ 0 h 114"/>
                  <a:gd name="T8" fmla="*/ 28 w 142"/>
                  <a:gd name="T9" fmla="*/ 29 h 114"/>
                  <a:gd name="T10" fmla="*/ 0 w 142"/>
                  <a:gd name="T11" fmla="*/ 8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14">
                    <a:moveTo>
                      <a:pt x="0" y="85"/>
                    </a:moveTo>
                    <a:lnTo>
                      <a:pt x="85" y="114"/>
                    </a:lnTo>
                    <a:lnTo>
                      <a:pt x="142" y="29"/>
                    </a:lnTo>
                    <a:lnTo>
                      <a:pt x="142" y="0"/>
                    </a:lnTo>
                    <a:lnTo>
                      <a:pt x="28" y="29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271" y="4429"/>
                <a:ext cx="879" cy="935"/>
              </a:xfrm>
              <a:custGeom>
                <a:avLst/>
                <a:gdLst>
                  <a:gd name="T0" fmla="*/ 57 w 879"/>
                  <a:gd name="T1" fmla="*/ 652 h 935"/>
                  <a:gd name="T2" fmla="*/ 0 w 879"/>
                  <a:gd name="T3" fmla="*/ 595 h 935"/>
                  <a:gd name="T4" fmla="*/ 199 w 879"/>
                  <a:gd name="T5" fmla="*/ 539 h 935"/>
                  <a:gd name="T6" fmla="*/ 227 w 879"/>
                  <a:gd name="T7" fmla="*/ 453 h 935"/>
                  <a:gd name="T8" fmla="*/ 199 w 879"/>
                  <a:gd name="T9" fmla="*/ 397 h 935"/>
                  <a:gd name="T10" fmla="*/ 227 w 879"/>
                  <a:gd name="T11" fmla="*/ 283 h 935"/>
                  <a:gd name="T12" fmla="*/ 170 w 879"/>
                  <a:gd name="T13" fmla="*/ 227 h 935"/>
                  <a:gd name="T14" fmla="*/ 256 w 879"/>
                  <a:gd name="T15" fmla="*/ 142 h 935"/>
                  <a:gd name="T16" fmla="*/ 256 w 879"/>
                  <a:gd name="T17" fmla="*/ 85 h 935"/>
                  <a:gd name="T18" fmla="*/ 312 w 879"/>
                  <a:gd name="T19" fmla="*/ 57 h 935"/>
                  <a:gd name="T20" fmla="*/ 369 w 879"/>
                  <a:gd name="T21" fmla="*/ 0 h 935"/>
                  <a:gd name="T22" fmla="*/ 482 w 879"/>
                  <a:gd name="T23" fmla="*/ 57 h 935"/>
                  <a:gd name="T24" fmla="*/ 511 w 879"/>
                  <a:gd name="T25" fmla="*/ 142 h 935"/>
                  <a:gd name="T26" fmla="*/ 567 w 879"/>
                  <a:gd name="T27" fmla="*/ 142 h 935"/>
                  <a:gd name="T28" fmla="*/ 624 w 879"/>
                  <a:gd name="T29" fmla="*/ 113 h 935"/>
                  <a:gd name="T30" fmla="*/ 681 w 879"/>
                  <a:gd name="T31" fmla="*/ 113 h 935"/>
                  <a:gd name="T32" fmla="*/ 681 w 879"/>
                  <a:gd name="T33" fmla="*/ 198 h 935"/>
                  <a:gd name="T34" fmla="*/ 737 w 879"/>
                  <a:gd name="T35" fmla="*/ 227 h 935"/>
                  <a:gd name="T36" fmla="*/ 737 w 879"/>
                  <a:gd name="T37" fmla="*/ 312 h 935"/>
                  <a:gd name="T38" fmla="*/ 681 w 879"/>
                  <a:gd name="T39" fmla="*/ 312 h 935"/>
                  <a:gd name="T40" fmla="*/ 681 w 879"/>
                  <a:gd name="T41" fmla="*/ 397 h 935"/>
                  <a:gd name="T42" fmla="*/ 823 w 879"/>
                  <a:gd name="T43" fmla="*/ 312 h 935"/>
                  <a:gd name="T44" fmla="*/ 879 w 879"/>
                  <a:gd name="T45" fmla="*/ 340 h 935"/>
                  <a:gd name="T46" fmla="*/ 737 w 879"/>
                  <a:gd name="T47" fmla="*/ 425 h 935"/>
                  <a:gd name="T48" fmla="*/ 737 w 879"/>
                  <a:gd name="T49" fmla="*/ 510 h 935"/>
                  <a:gd name="T50" fmla="*/ 794 w 879"/>
                  <a:gd name="T51" fmla="*/ 567 h 935"/>
                  <a:gd name="T52" fmla="*/ 766 w 879"/>
                  <a:gd name="T53" fmla="*/ 652 h 935"/>
                  <a:gd name="T54" fmla="*/ 851 w 879"/>
                  <a:gd name="T55" fmla="*/ 765 h 935"/>
                  <a:gd name="T56" fmla="*/ 737 w 879"/>
                  <a:gd name="T57" fmla="*/ 794 h 935"/>
                  <a:gd name="T58" fmla="*/ 709 w 879"/>
                  <a:gd name="T59" fmla="*/ 879 h 935"/>
                  <a:gd name="T60" fmla="*/ 624 w 879"/>
                  <a:gd name="T61" fmla="*/ 850 h 935"/>
                  <a:gd name="T62" fmla="*/ 596 w 879"/>
                  <a:gd name="T63" fmla="*/ 935 h 935"/>
                  <a:gd name="T64" fmla="*/ 284 w 879"/>
                  <a:gd name="T65" fmla="*/ 879 h 935"/>
                  <a:gd name="T66" fmla="*/ 199 w 879"/>
                  <a:gd name="T67" fmla="*/ 794 h 935"/>
                  <a:gd name="T68" fmla="*/ 426 w 879"/>
                  <a:gd name="T69" fmla="*/ 765 h 935"/>
                  <a:gd name="T70" fmla="*/ 539 w 879"/>
                  <a:gd name="T71" fmla="*/ 822 h 935"/>
                  <a:gd name="T72" fmla="*/ 652 w 879"/>
                  <a:gd name="T73" fmla="*/ 765 h 935"/>
                  <a:gd name="T74" fmla="*/ 596 w 879"/>
                  <a:gd name="T75" fmla="*/ 737 h 935"/>
                  <a:gd name="T76" fmla="*/ 539 w 879"/>
                  <a:gd name="T77" fmla="*/ 737 h 935"/>
                  <a:gd name="T78" fmla="*/ 567 w 879"/>
                  <a:gd name="T79" fmla="*/ 680 h 935"/>
                  <a:gd name="T80" fmla="*/ 652 w 879"/>
                  <a:gd name="T81" fmla="*/ 709 h 935"/>
                  <a:gd name="T82" fmla="*/ 652 w 879"/>
                  <a:gd name="T83" fmla="*/ 680 h 935"/>
                  <a:gd name="T84" fmla="*/ 426 w 879"/>
                  <a:gd name="T85" fmla="*/ 567 h 935"/>
                  <a:gd name="T86" fmla="*/ 454 w 879"/>
                  <a:gd name="T87" fmla="*/ 652 h 935"/>
                  <a:gd name="T88" fmla="*/ 341 w 879"/>
                  <a:gd name="T89" fmla="*/ 680 h 935"/>
                  <a:gd name="T90" fmla="*/ 256 w 879"/>
                  <a:gd name="T91" fmla="*/ 595 h 935"/>
                  <a:gd name="T92" fmla="*/ 256 w 879"/>
                  <a:gd name="T93" fmla="*/ 680 h 935"/>
                  <a:gd name="T94" fmla="*/ 85 w 879"/>
                  <a:gd name="T95" fmla="*/ 624 h 935"/>
                  <a:gd name="T96" fmla="*/ 57 w 879"/>
                  <a:gd name="T97" fmla="*/ 652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9" h="935">
                    <a:moveTo>
                      <a:pt x="57" y="652"/>
                    </a:moveTo>
                    <a:lnTo>
                      <a:pt x="0" y="595"/>
                    </a:lnTo>
                    <a:lnTo>
                      <a:pt x="199" y="539"/>
                    </a:lnTo>
                    <a:lnTo>
                      <a:pt x="227" y="453"/>
                    </a:lnTo>
                    <a:lnTo>
                      <a:pt x="199" y="397"/>
                    </a:lnTo>
                    <a:lnTo>
                      <a:pt x="227" y="283"/>
                    </a:lnTo>
                    <a:lnTo>
                      <a:pt x="170" y="227"/>
                    </a:lnTo>
                    <a:lnTo>
                      <a:pt x="256" y="142"/>
                    </a:lnTo>
                    <a:lnTo>
                      <a:pt x="256" y="85"/>
                    </a:lnTo>
                    <a:lnTo>
                      <a:pt x="312" y="57"/>
                    </a:lnTo>
                    <a:lnTo>
                      <a:pt x="369" y="0"/>
                    </a:lnTo>
                    <a:lnTo>
                      <a:pt x="482" y="57"/>
                    </a:lnTo>
                    <a:lnTo>
                      <a:pt x="511" y="142"/>
                    </a:lnTo>
                    <a:lnTo>
                      <a:pt x="567" y="142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198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681" y="312"/>
                    </a:lnTo>
                    <a:lnTo>
                      <a:pt x="681" y="397"/>
                    </a:lnTo>
                    <a:lnTo>
                      <a:pt x="823" y="312"/>
                    </a:lnTo>
                    <a:lnTo>
                      <a:pt x="879" y="340"/>
                    </a:lnTo>
                    <a:lnTo>
                      <a:pt x="737" y="425"/>
                    </a:lnTo>
                    <a:lnTo>
                      <a:pt x="737" y="510"/>
                    </a:lnTo>
                    <a:lnTo>
                      <a:pt x="794" y="567"/>
                    </a:lnTo>
                    <a:lnTo>
                      <a:pt x="766" y="652"/>
                    </a:lnTo>
                    <a:lnTo>
                      <a:pt x="851" y="765"/>
                    </a:lnTo>
                    <a:lnTo>
                      <a:pt x="737" y="794"/>
                    </a:lnTo>
                    <a:lnTo>
                      <a:pt x="709" y="879"/>
                    </a:lnTo>
                    <a:lnTo>
                      <a:pt x="624" y="850"/>
                    </a:lnTo>
                    <a:lnTo>
                      <a:pt x="596" y="935"/>
                    </a:lnTo>
                    <a:lnTo>
                      <a:pt x="284" y="879"/>
                    </a:lnTo>
                    <a:lnTo>
                      <a:pt x="199" y="794"/>
                    </a:lnTo>
                    <a:lnTo>
                      <a:pt x="426" y="765"/>
                    </a:lnTo>
                    <a:lnTo>
                      <a:pt x="539" y="822"/>
                    </a:lnTo>
                    <a:lnTo>
                      <a:pt x="652" y="765"/>
                    </a:lnTo>
                    <a:lnTo>
                      <a:pt x="596" y="737"/>
                    </a:lnTo>
                    <a:lnTo>
                      <a:pt x="539" y="737"/>
                    </a:lnTo>
                    <a:lnTo>
                      <a:pt x="567" y="680"/>
                    </a:lnTo>
                    <a:lnTo>
                      <a:pt x="652" y="709"/>
                    </a:lnTo>
                    <a:lnTo>
                      <a:pt x="652" y="680"/>
                    </a:lnTo>
                    <a:lnTo>
                      <a:pt x="426" y="567"/>
                    </a:lnTo>
                    <a:lnTo>
                      <a:pt x="454" y="652"/>
                    </a:lnTo>
                    <a:lnTo>
                      <a:pt x="341" y="680"/>
                    </a:lnTo>
                    <a:lnTo>
                      <a:pt x="256" y="595"/>
                    </a:lnTo>
                    <a:lnTo>
                      <a:pt x="256" y="680"/>
                    </a:lnTo>
                    <a:lnTo>
                      <a:pt x="85" y="624"/>
                    </a:lnTo>
                    <a:lnTo>
                      <a:pt x="57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3988" y="3777"/>
                <a:ext cx="765" cy="879"/>
              </a:xfrm>
              <a:custGeom>
                <a:avLst/>
                <a:gdLst>
                  <a:gd name="T0" fmla="*/ 142 w 765"/>
                  <a:gd name="T1" fmla="*/ 0 h 879"/>
                  <a:gd name="T2" fmla="*/ 113 w 765"/>
                  <a:gd name="T3" fmla="*/ 28 h 879"/>
                  <a:gd name="T4" fmla="*/ 57 w 765"/>
                  <a:gd name="T5" fmla="*/ 28 h 879"/>
                  <a:gd name="T6" fmla="*/ 28 w 765"/>
                  <a:gd name="T7" fmla="*/ 85 h 879"/>
                  <a:gd name="T8" fmla="*/ 113 w 765"/>
                  <a:gd name="T9" fmla="*/ 142 h 879"/>
                  <a:gd name="T10" fmla="*/ 57 w 765"/>
                  <a:gd name="T11" fmla="*/ 198 h 879"/>
                  <a:gd name="T12" fmla="*/ 57 w 765"/>
                  <a:gd name="T13" fmla="*/ 255 h 879"/>
                  <a:gd name="T14" fmla="*/ 28 w 765"/>
                  <a:gd name="T15" fmla="*/ 283 h 879"/>
                  <a:gd name="T16" fmla="*/ 113 w 765"/>
                  <a:gd name="T17" fmla="*/ 283 h 879"/>
                  <a:gd name="T18" fmla="*/ 57 w 765"/>
                  <a:gd name="T19" fmla="*/ 340 h 879"/>
                  <a:gd name="T20" fmla="*/ 113 w 765"/>
                  <a:gd name="T21" fmla="*/ 368 h 879"/>
                  <a:gd name="T22" fmla="*/ 113 w 765"/>
                  <a:gd name="T23" fmla="*/ 397 h 879"/>
                  <a:gd name="T24" fmla="*/ 170 w 765"/>
                  <a:gd name="T25" fmla="*/ 397 h 879"/>
                  <a:gd name="T26" fmla="*/ 85 w 765"/>
                  <a:gd name="T27" fmla="*/ 510 h 879"/>
                  <a:gd name="T28" fmla="*/ 113 w 765"/>
                  <a:gd name="T29" fmla="*/ 538 h 879"/>
                  <a:gd name="T30" fmla="*/ 0 w 765"/>
                  <a:gd name="T31" fmla="*/ 652 h 879"/>
                  <a:gd name="T32" fmla="*/ 57 w 765"/>
                  <a:gd name="T33" fmla="*/ 709 h 879"/>
                  <a:gd name="T34" fmla="*/ 57 w 765"/>
                  <a:gd name="T35" fmla="*/ 794 h 879"/>
                  <a:gd name="T36" fmla="*/ 255 w 765"/>
                  <a:gd name="T37" fmla="*/ 822 h 879"/>
                  <a:gd name="T38" fmla="*/ 255 w 765"/>
                  <a:gd name="T39" fmla="*/ 879 h 879"/>
                  <a:gd name="T40" fmla="*/ 368 w 765"/>
                  <a:gd name="T41" fmla="*/ 850 h 879"/>
                  <a:gd name="T42" fmla="*/ 453 w 765"/>
                  <a:gd name="T43" fmla="*/ 879 h 879"/>
                  <a:gd name="T44" fmla="*/ 539 w 765"/>
                  <a:gd name="T45" fmla="*/ 794 h 879"/>
                  <a:gd name="T46" fmla="*/ 539 w 765"/>
                  <a:gd name="T47" fmla="*/ 737 h 879"/>
                  <a:gd name="T48" fmla="*/ 595 w 765"/>
                  <a:gd name="T49" fmla="*/ 709 h 879"/>
                  <a:gd name="T50" fmla="*/ 652 w 765"/>
                  <a:gd name="T51" fmla="*/ 652 h 879"/>
                  <a:gd name="T52" fmla="*/ 624 w 765"/>
                  <a:gd name="T53" fmla="*/ 567 h 879"/>
                  <a:gd name="T54" fmla="*/ 652 w 765"/>
                  <a:gd name="T55" fmla="*/ 510 h 879"/>
                  <a:gd name="T56" fmla="*/ 709 w 765"/>
                  <a:gd name="T57" fmla="*/ 510 h 879"/>
                  <a:gd name="T58" fmla="*/ 709 w 765"/>
                  <a:gd name="T59" fmla="*/ 397 h 879"/>
                  <a:gd name="T60" fmla="*/ 765 w 765"/>
                  <a:gd name="T61" fmla="*/ 340 h 879"/>
                  <a:gd name="T62" fmla="*/ 737 w 765"/>
                  <a:gd name="T63" fmla="*/ 227 h 879"/>
                  <a:gd name="T64" fmla="*/ 624 w 765"/>
                  <a:gd name="T65" fmla="*/ 227 h 879"/>
                  <a:gd name="T66" fmla="*/ 368 w 765"/>
                  <a:gd name="T67" fmla="*/ 57 h 879"/>
                  <a:gd name="T68" fmla="*/ 227 w 765"/>
                  <a:gd name="T69" fmla="*/ 28 h 879"/>
                  <a:gd name="T70" fmla="*/ 142 w 765"/>
                  <a:gd name="T71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5" h="879">
                    <a:moveTo>
                      <a:pt x="142" y="0"/>
                    </a:moveTo>
                    <a:lnTo>
                      <a:pt x="113" y="28"/>
                    </a:lnTo>
                    <a:lnTo>
                      <a:pt x="57" y="28"/>
                    </a:lnTo>
                    <a:lnTo>
                      <a:pt x="28" y="85"/>
                    </a:lnTo>
                    <a:lnTo>
                      <a:pt x="113" y="142"/>
                    </a:lnTo>
                    <a:lnTo>
                      <a:pt x="57" y="198"/>
                    </a:lnTo>
                    <a:lnTo>
                      <a:pt x="57" y="255"/>
                    </a:lnTo>
                    <a:lnTo>
                      <a:pt x="28" y="283"/>
                    </a:lnTo>
                    <a:lnTo>
                      <a:pt x="113" y="283"/>
                    </a:lnTo>
                    <a:lnTo>
                      <a:pt x="57" y="340"/>
                    </a:lnTo>
                    <a:lnTo>
                      <a:pt x="113" y="368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85" y="510"/>
                    </a:lnTo>
                    <a:lnTo>
                      <a:pt x="113" y="538"/>
                    </a:lnTo>
                    <a:lnTo>
                      <a:pt x="0" y="652"/>
                    </a:lnTo>
                    <a:lnTo>
                      <a:pt x="57" y="709"/>
                    </a:lnTo>
                    <a:lnTo>
                      <a:pt x="57" y="794"/>
                    </a:lnTo>
                    <a:lnTo>
                      <a:pt x="255" y="822"/>
                    </a:lnTo>
                    <a:lnTo>
                      <a:pt x="255" y="879"/>
                    </a:lnTo>
                    <a:lnTo>
                      <a:pt x="368" y="850"/>
                    </a:lnTo>
                    <a:lnTo>
                      <a:pt x="453" y="879"/>
                    </a:lnTo>
                    <a:lnTo>
                      <a:pt x="539" y="794"/>
                    </a:lnTo>
                    <a:lnTo>
                      <a:pt x="539" y="737"/>
                    </a:lnTo>
                    <a:lnTo>
                      <a:pt x="595" y="709"/>
                    </a:lnTo>
                    <a:lnTo>
                      <a:pt x="652" y="652"/>
                    </a:lnTo>
                    <a:lnTo>
                      <a:pt x="624" y="567"/>
                    </a:lnTo>
                    <a:lnTo>
                      <a:pt x="652" y="510"/>
                    </a:lnTo>
                    <a:lnTo>
                      <a:pt x="709" y="510"/>
                    </a:lnTo>
                    <a:lnTo>
                      <a:pt x="709" y="397"/>
                    </a:lnTo>
                    <a:lnTo>
                      <a:pt x="765" y="340"/>
                    </a:lnTo>
                    <a:lnTo>
                      <a:pt x="737" y="227"/>
                    </a:lnTo>
                    <a:lnTo>
                      <a:pt x="624" y="227"/>
                    </a:lnTo>
                    <a:lnTo>
                      <a:pt x="368" y="57"/>
                    </a:lnTo>
                    <a:lnTo>
                      <a:pt x="227" y="2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4612" y="4032"/>
                <a:ext cx="595" cy="680"/>
              </a:xfrm>
              <a:custGeom>
                <a:avLst/>
                <a:gdLst>
                  <a:gd name="T0" fmla="*/ 396 w 595"/>
                  <a:gd name="T1" fmla="*/ 624 h 680"/>
                  <a:gd name="T2" fmla="*/ 340 w 595"/>
                  <a:gd name="T3" fmla="*/ 595 h 680"/>
                  <a:gd name="T4" fmla="*/ 340 w 595"/>
                  <a:gd name="T5" fmla="*/ 510 h 680"/>
                  <a:gd name="T6" fmla="*/ 283 w 595"/>
                  <a:gd name="T7" fmla="*/ 510 h 680"/>
                  <a:gd name="T8" fmla="*/ 226 w 595"/>
                  <a:gd name="T9" fmla="*/ 539 h 680"/>
                  <a:gd name="T10" fmla="*/ 170 w 595"/>
                  <a:gd name="T11" fmla="*/ 539 h 680"/>
                  <a:gd name="T12" fmla="*/ 141 w 595"/>
                  <a:gd name="T13" fmla="*/ 454 h 680"/>
                  <a:gd name="T14" fmla="*/ 28 w 595"/>
                  <a:gd name="T15" fmla="*/ 397 h 680"/>
                  <a:gd name="T16" fmla="*/ 0 w 595"/>
                  <a:gd name="T17" fmla="*/ 312 h 680"/>
                  <a:gd name="T18" fmla="*/ 28 w 595"/>
                  <a:gd name="T19" fmla="*/ 255 h 680"/>
                  <a:gd name="T20" fmla="*/ 85 w 595"/>
                  <a:gd name="T21" fmla="*/ 255 h 680"/>
                  <a:gd name="T22" fmla="*/ 85 w 595"/>
                  <a:gd name="T23" fmla="*/ 142 h 680"/>
                  <a:gd name="T24" fmla="*/ 141 w 595"/>
                  <a:gd name="T25" fmla="*/ 85 h 680"/>
                  <a:gd name="T26" fmla="*/ 170 w 595"/>
                  <a:gd name="T27" fmla="*/ 85 h 680"/>
                  <a:gd name="T28" fmla="*/ 170 w 595"/>
                  <a:gd name="T29" fmla="*/ 0 h 680"/>
                  <a:gd name="T30" fmla="*/ 226 w 595"/>
                  <a:gd name="T31" fmla="*/ 0 h 680"/>
                  <a:gd name="T32" fmla="*/ 283 w 595"/>
                  <a:gd name="T33" fmla="*/ 142 h 680"/>
                  <a:gd name="T34" fmla="*/ 396 w 595"/>
                  <a:gd name="T35" fmla="*/ 170 h 680"/>
                  <a:gd name="T36" fmla="*/ 368 w 595"/>
                  <a:gd name="T37" fmla="*/ 255 h 680"/>
                  <a:gd name="T38" fmla="*/ 396 w 595"/>
                  <a:gd name="T39" fmla="*/ 312 h 680"/>
                  <a:gd name="T40" fmla="*/ 510 w 595"/>
                  <a:gd name="T41" fmla="*/ 227 h 680"/>
                  <a:gd name="T42" fmla="*/ 595 w 595"/>
                  <a:gd name="T43" fmla="*/ 283 h 680"/>
                  <a:gd name="T44" fmla="*/ 567 w 595"/>
                  <a:gd name="T45" fmla="*/ 369 h 680"/>
                  <a:gd name="T46" fmla="*/ 595 w 595"/>
                  <a:gd name="T47" fmla="*/ 425 h 680"/>
                  <a:gd name="T48" fmla="*/ 510 w 595"/>
                  <a:gd name="T49" fmla="*/ 539 h 680"/>
                  <a:gd name="T50" fmla="*/ 538 w 595"/>
                  <a:gd name="T51" fmla="*/ 680 h 680"/>
                  <a:gd name="T52" fmla="*/ 482 w 595"/>
                  <a:gd name="T53" fmla="*/ 652 h 680"/>
                  <a:gd name="T54" fmla="*/ 482 w 595"/>
                  <a:gd name="T55" fmla="*/ 595 h 680"/>
                  <a:gd name="T56" fmla="*/ 396 w 595"/>
                  <a:gd name="T57" fmla="*/ 62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95" h="680">
                    <a:moveTo>
                      <a:pt x="396" y="624"/>
                    </a:moveTo>
                    <a:lnTo>
                      <a:pt x="340" y="595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26" y="539"/>
                    </a:lnTo>
                    <a:lnTo>
                      <a:pt x="170" y="539"/>
                    </a:lnTo>
                    <a:lnTo>
                      <a:pt x="141" y="454"/>
                    </a:lnTo>
                    <a:lnTo>
                      <a:pt x="28" y="397"/>
                    </a:lnTo>
                    <a:lnTo>
                      <a:pt x="0" y="312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85" y="142"/>
                    </a:lnTo>
                    <a:lnTo>
                      <a:pt x="141" y="85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226" y="0"/>
                    </a:lnTo>
                    <a:lnTo>
                      <a:pt x="283" y="142"/>
                    </a:lnTo>
                    <a:lnTo>
                      <a:pt x="396" y="170"/>
                    </a:lnTo>
                    <a:lnTo>
                      <a:pt x="368" y="255"/>
                    </a:lnTo>
                    <a:lnTo>
                      <a:pt x="396" y="312"/>
                    </a:lnTo>
                    <a:lnTo>
                      <a:pt x="510" y="227"/>
                    </a:lnTo>
                    <a:lnTo>
                      <a:pt x="595" y="283"/>
                    </a:lnTo>
                    <a:lnTo>
                      <a:pt x="567" y="369"/>
                    </a:lnTo>
                    <a:lnTo>
                      <a:pt x="595" y="425"/>
                    </a:lnTo>
                    <a:lnTo>
                      <a:pt x="510" y="539"/>
                    </a:lnTo>
                    <a:lnTo>
                      <a:pt x="538" y="680"/>
                    </a:lnTo>
                    <a:lnTo>
                      <a:pt x="482" y="652"/>
                    </a:lnTo>
                    <a:lnTo>
                      <a:pt x="482" y="595"/>
                    </a:lnTo>
                    <a:lnTo>
                      <a:pt x="396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024" y="3947"/>
                <a:ext cx="822" cy="539"/>
              </a:xfrm>
              <a:custGeom>
                <a:avLst/>
                <a:gdLst>
                  <a:gd name="T0" fmla="*/ 652 w 822"/>
                  <a:gd name="T1" fmla="*/ 368 h 539"/>
                  <a:gd name="T2" fmla="*/ 595 w 822"/>
                  <a:gd name="T3" fmla="*/ 340 h 539"/>
                  <a:gd name="T4" fmla="*/ 454 w 822"/>
                  <a:gd name="T5" fmla="*/ 340 h 539"/>
                  <a:gd name="T6" fmla="*/ 397 w 822"/>
                  <a:gd name="T7" fmla="*/ 397 h 539"/>
                  <a:gd name="T8" fmla="*/ 397 w 822"/>
                  <a:gd name="T9" fmla="*/ 425 h 539"/>
                  <a:gd name="T10" fmla="*/ 283 w 822"/>
                  <a:gd name="T11" fmla="*/ 454 h 539"/>
                  <a:gd name="T12" fmla="*/ 283 w 822"/>
                  <a:gd name="T13" fmla="*/ 482 h 539"/>
                  <a:gd name="T14" fmla="*/ 142 w 822"/>
                  <a:gd name="T15" fmla="*/ 539 h 539"/>
                  <a:gd name="T16" fmla="*/ 28 w 822"/>
                  <a:gd name="T17" fmla="*/ 539 h 539"/>
                  <a:gd name="T18" fmla="*/ 57 w 822"/>
                  <a:gd name="T19" fmla="*/ 482 h 539"/>
                  <a:gd name="T20" fmla="*/ 85 w 822"/>
                  <a:gd name="T21" fmla="*/ 368 h 539"/>
                  <a:gd name="T22" fmla="*/ 85 w 822"/>
                  <a:gd name="T23" fmla="*/ 283 h 539"/>
                  <a:gd name="T24" fmla="*/ 0 w 822"/>
                  <a:gd name="T25" fmla="*/ 255 h 539"/>
                  <a:gd name="T26" fmla="*/ 85 w 822"/>
                  <a:gd name="T27" fmla="*/ 227 h 539"/>
                  <a:gd name="T28" fmla="*/ 113 w 822"/>
                  <a:gd name="T29" fmla="*/ 198 h 539"/>
                  <a:gd name="T30" fmla="*/ 198 w 822"/>
                  <a:gd name="T31" fmla="*/ 227 h 539"/>
                  <a:gd name="T32" fmla="*/ 227 w 822"/>
                  <a:gd name="T33" fmla="*/ 170 h 539"/>
                  <a:gd name="T34" fmla="*/ 340 w 822"/>
                  <a:gd name="T35" fmla="*/ 198 h 539"/>
                  <a:gd name="T36" fmla="*/ 397 w 822"/>
                  <a:gd name="T37" fmla="*/ 170 h 539"/>
                  <a:gd name="T38" fmla="*/ 312 w 822"/>
                  <a:gd name="T39" fmla="*/ 113 h 539"/>
                  <a:gd name="T40" fmla="*/ 369 w 822"/>
                  <a:gd name="T41" fmla="*/ 85 h 539"/>
                  <a:gd name="T42" fmla="*/ 397 w 822"/>
                  <a:gd name="T43" fmla="*/ 85 h 539"/>
                  <a:gd name="T44" fmla="*/ 425 w 822"/>
                  <a:gd name="T45" fmla="*/ 142 h 539"/>
                  <a:gd name="T46" fmla="*/ 482 w 822"/>
                  <a:gd name="T47" fmla="*/ 85 h 539"/>
                  <a:gd name="T48" fmla="*/ 567 w 822"/>
                  <a:gd name="T49" fmla="*/ 85 h 539"/>
                  <a:gd name="T50" fmla="*/ 737 w 822"/>
                  <a:gd name="T51" fmla="*/ 0 h 539"/>
                  <a:gd name="T52" fmla="*/ 765 w 822"/>
                  <a:gd name="T53" fmla="*/ 28 h 539"/>
                  <a:gd name="T54" fmla="*/ 794 w 822"/>
                  <a:gd name="T55" fmla="*/ 85 h 539"/>
                  <a:gd name="T56" fmla="*/ 822 w 822"/>
                  <a:gd name="T57" fmla="*/ 85 h 539"/>
                  <a:gd name="T58" fmla="*/ 822 w 822"/>
                  <a:gd name="T59" fmla="*/ 113 h 539"/>
                  <a:gd name="T60" fmla="*/ 737 w 822"/>
                  <a:gd name="T61" fmla="*/ 198 h 539"/>
                  <a:gd name="T62" fmla="*/ 765 w 822"/>
                  <a:gd name="T63" fmla="*/ 283 h 539"/>
                  <a:gd name="T64" fmla="*/ 737 w 822"/>
                  <a:gd name="T65" fmla="*/ 368 h 539"/>
                  <a:gd name="T66" fmla="*/ 652 w 822"/>
                  <a:gd name="T67" fmla="*/ 36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2" h="539">
                    <a:moveTo>
                      <a:pt x="652" y="368"/>
                    </a:moveTo>
                    <a:lnTo>
                      <a:pt x="595" y="340"/>
                    </a:lnTo>
                    <a:lnTo>
                      <a:pt x="454" y="340"/>
                    </a:lnTo>
                    <a:lnTo>
                      <a:pt x="397" y="397"/>
                    </a:lnTo>
                    <a:lnTo>
                      <a:pt x="397" y="425"/>
                    </a:lnTo>
                    <a:lnTo>
                      <a:pt x="283" y="454"/>
                    </a:lnTo>
                    <a:lnTo>
                      <a:pt x="283" y="482"/>
                    </a:lnTo>
                    <a:lnTo>
                      <a:pt x="142" y="539"/>
                    </a:lnTo>
                    <a:lnTo>
                      <a:pt x="28" y="539"/>
                    </a:lnTo>
                    <a:lnTo>
                      <a:pt x="57" y="482"/>
                    </a:lnTo>
                    <a:lnTo>
                      <a:pt x="85" y="368"/>
                    </a:lnTo>
                    <a:lnTo>
                      <a:pt x="85" y="283"/>
                    </a:lnTo>
                    <a:lnTo>
                      <a:pt x="0" y="255"/>
                    </a:lnTo>
                    <a:lnTo>
                      <a:pt x="85" y="227"/>
                    </a:lnTo>
                    <a:lnTo>
                      <a:pt x="113" y="198"/>
                    </a:lnTo>
                    <a:lnTo>
                      <a:pt x="198" y="227"/>
                    </a:lnTo>
                    <a:lnTo>
                      <a:pt x="227" y="170"/>
                    </a:lnTo>
                    <a:lnTo>
                      <a:pt x="340" y="198"/>
                    </a:lnTo>
                    <a:lnTo>
                      <a:pt x="397" y="170"/>
                    </a:lnTo>
                    <a:lnTo>
                      <a:pt x="312" y="113"/>
                    </a:lnTo>
                    <a:lnTo>
                      <a:pt x="369" y="85"/>
                    </a:lnTo>
                    <a:lnTo>
                      <a:pt x="397" y="85"/>
                    </a:lnTo>
                    <a:lnTo>
                      <a:pt x="425" y="142"/>
                    </a:lnTo>
                    <a:lnTo>
                      <a:pt x="482" y="85"/>
                    </a:lnTo>
                    <a:lnTo>
                      <a:pt x="567" y="85"/>
                    </a:lnTo>
                    <a:lnTo>
                      <a:pt x="737" y="0"/>
                    </a:lnTo>
                    <a:lnTo>
                      <a:pt x="765" y="28"/>
                    </a:lnTo>
                    <a:lnTo>
                      <a:pt x="794" y="85"/>
                    </a:lnTo>
                    <a:lnTo>
                      <a:pt x="822" y="85"/>
                    </a:lnTo>
                    <a:lnTo>
                      <a:pt x="822" y="113"/>
                    </a:lnTo>
                    <a:lnTo>
                      <a:pt x="737" y="198"/>
                    </a:lnTo>
                    <a:lnTo>
                      <a:pt x="765" y="283"/>
                    </a:lnTo>
                    <a:lnTo>
                      <a:pt x="737" y="368"/>
                    </a:lnTo>
                    <a:lnTo>
                      <a:pt x="652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506" y="4287"/>
                <a:ext cx="595" cy="737"/>
              </a:xfrm>
              <a:custGeom>
                <a:avLst/>
                <a:gdLst>
                  <a:gd name="T0" fmla="*/ 255 w 595"/>
                  <a:gd name="T1" fmla="*/ 28 h 737"/>
                  <a:gd name="T2" fmla="*/ 170 w 595"/>
                  <a:gd name="T3" fmla="*/ 28 h 737"/>
                  <a:gd name="T4" fmla="*/ 142 w 595"/>
                  <a:gd name="T5" fmla="*/ 85 h 737"/>
                  <a:gd name="T6" fmla="*/ 57 w 595"/>
                  <a:gd name="T7" fmla="*/ 85 h 737"/>
                  <a:gd name="T8" fmla="*/ 85 w 595"/>
                  <a:gd name="T9" fmla="*/ 170 h 737"/>
                  <a:gd name="T10" fmla="*/ 0 w 595"/>
                  <a:gd name="T11" fmla="*/ 340 h 737"/>
                  <a:gd name="T12" fmla="*/ 57 w 595"/>
                  <a:gd name="T13" fmla="*/ 397 h 737"/>
                  <a:gd name="T14" fmla="*/ 0 w 595"/>
                  <a:gd name="T15" fmla="*/ 425 h 737"/>
                  <a:gd name="T16" fmla="*/ 0 w 595"/>
                  <a:gd name="T17" fmla="*/ 595 h 737"/>
                  <a:gd name="T18" fmla="*/ 113 w 595"/>
                  <a:gd name="T19" fmla="*/ 681 h 737"/>
                  <a:gd name="T20" fmla="*/ 227 w 595"/>
                  <a:gd name="T21" fmla="*/ 681 h 737"/>
                  <a:gd name="T22" fmla="*/ 283 w 595"/>
                  <a:gd name="T23" fmla="*/ 737 h 737"/>
                  <a:gd name="T24" fmla="*/ 312 w 595"/>
                  <a:gd name="T25" fmla="*/ 652 h 737"/>
                  <a:gd name="T26" fmla="*/ 368 w 595"/>
                  <a:gd name="T27" fmla="*/ 652 h 737"/>
                  <a:gd name="T28" fmla="*/ 368 w 595"/>
                  <a:gd name="T29" fmla="*/ 595 h 737"/>
                  <a:gd name="T30" fmla="*/ 340 w 595"/>
                  <a:gd name="T31" fmla="*/ 567 h 737"/>
                  <a:gd name="T32" fmla="*/ 425 w 595"/>
                  <a:gd name="T33" fmla="*/ 425 h 737"/>
                  <a:gd name="T34" fmla="*/ 510 w 595"/>
                  <a:gd name="T35" fmla="*/ 425 h 737"/>
                  <a:gd name="T36" fmla="*/ 510 w 595"/>
                  <a:gd name="T37" fmla="*/ 369 h 737"/>
                  <a:gd name="T38" fmla="*/ 482 w 595"/>
                  <a:gd name="T39" fmla="*/ 340 h 737"/>
                  <a:gd name="T40" fmla="*/ 539 w 595"/>
                  <a:gd name="T41" fmla="*/ 284 h 737"/>
                  <a:gd name="T42" fmla="*/ 539 w 595"/>
                  <a:gd name="T43" fmla="*/ 199 h 737"/>
                  <a:gd name="T44" fmla="*/ 482 w 595"/>
                  <a:gd name="T45" fmla="*/ 142 h 737"/>
                  <a:gd name="T46" fmla="*/ 595 w 595"/>
                  <a:gd name="T47" fmla="*/ 28 h 737"/>
                  <a:gd name="T48" fmla="*/ 567 w 595"/>
                  <a:gd name="T49" fmla="*/ 0 h 737"/>
                  <a:gd name="T50" fmla="*/ 454 w 595"/>
                  <a:gd name="T51" fmla="*/ 28 h 737"/>
                  <a:gd name="T52" fmla="*/ 397 w 595"/>
                  <a:gd name="T53" fmla="*/ 0 h 737"/>
                  <a:gd name="T54" fmla="*/ 312 w 595"/>
                  <a:gd name="T55" fmla="*/ 28 h 737"/>
                  <a:gd name="T56" fmla="*/ 283 w 595"/>
                  <a:gd name="T57" fmla="*/ 57 h 737"/>
                  <a:gd name="T58" fmla="*/ 255 w 595"/>
                  <a:gd name="T59" fmla="*/ 2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95" h="737">
                    <a:moveTo>
                      <a:pt x="255" y="28"/>
                    </a:moveTo>
                    <a:lnTo>
                      <a:pt x="170" y="28"/>
                    </a:lnTo>
                    <a:lnTo>
                      <a:pt x="142" y="85"/>
                    </a:lnTo>
                    <a:lnTo>
                      <a:pt x="57" y="85"/>
                    </a:lnTo>
                    <a:lnTo>
                      <a:pt x="85" y="170"/>
                    </a:lnTo>
                    <a:lnTo>
                      <a:pt x="0" y="340"/>
                    </a:lnTo>
                    <a:lnTo>
                      <a:pt x="57" y="397"/>
                    </a:lnTo>
                    <a:lnTo>
                      <a:pt x="0" y="425"/>
                    </a:lnTo>
                    <a:lnTo>
                      <a:pt x="0" y="595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83" y="737"/>
                    </a:lnTo>
                    <a:lnTo>
                      <a:pt x="312" y="652"/>
                    </a:lnTo>
                    <a:lnTo>
                      <a:pt x="368" y="652"/>
                    </a:lnTo>
                    <a:lnTo>
                      <a:pt x="368" y="595"/>
                    </a:lnTo>
                    <a:lnTo>
                      <a:pt x="340" y="567"/>
                    </a:lnTo>
                    <a:lnTo>
                      <a:pt x="425" y="425"/>
                    </a:lnTo>
                    <a:lnTo>
                      <a:pt x="510" y="425"/>
                    </a:lnTo>
                    <a:lnTo>
                      <a:pt x="510" y="369"/>
                    </a:lnTo>
                    <a:lnTo>
                      <a:pt x="482" y="340"/>
                    </a:lnTo>
                    <a:lnTo>
                      <a:pt x="539" y="284"/>
                    </a:lnTo>
                    <a:lnTo>
                      <a:pt x="539" y="199"/>
                    </a:lnTo>
                    <a:lnTo>
                      <a:pt x="482" y="142"/>
                    </a:lnTo>
                    <a:lnTo>
                      <a:pt x="595" y="28"/>
                    </a:lnTo>
                    <a:lnTo>
                      <a:pt x="567" y="0"/>
                    </a:lnTo>
                    <a:lnTo>
                      <a:pt x="454" y="28"/>
                    </a:lnTo>
                    <a:lnTo>
                      <a:pt x="397" y="0"/>
                    </a:lnTo>
                    <a:lnTo>
                      <a:pt x="312" y="28"/>
                    </a:lnTo>
                    <a:lnTo>
                      <a:pt x="283" y="57"/>
                    </a:lnTo>
                    <a:lnTo>
                      <a:pt x="25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3761" y="3975"/>
                <a:ext cx="397" cy="369"/>
              </a:xfrm>
              <a:custGeom>
                <a:avLst/>
                <a:gdLst>
                  <a:gd name="T0" fmla="*/ 312 w 397"/>
                  <a:gd name="T1" fmla="*/ 312 h 369"/>
                  <a:gd name="T2" fmla="*/ 199 w 397"/>
                  <a:gd name="T3" fmla="*/ 340 h 369"/>
                  <a:gd name="T4" fmla="*/ 142 w 397"/>
                  <a:gd name="T5" fmla="*/ 312 h 369"/>
                  <a:gd name="T6" fmla="*/ 57 w 397"/>
                  <a:gd name="T7" fmla="*/ 340 h 369"/>
                  <a:gd name="T8" fmla="*/ 28 w 397"/>
                  <a:gd name="T9" fmla="*/ 369 h 369"/>
                  <a:gd name="T10" fmla="*/ 0 w 397"/>
                  <a:gd name="T11" fmla="*/ 340 h 369"/>
                  <a:gd name="T12" fmla="*/ 28 w 397"/>
                  <a:gd name="T13" fmla="*/ 255 h 369"/>
                  <a:gd name="T14" fmla="*/ 0 w 397"/>
                  <a:gd name="T15" fmla="*/ 170 h 369"/>
                  <a:gd name="T16" fmla="*/ 85 w 397"/>
                  <a:gd name="T17" fmla="*/ 85 h 369"/>
                  <a:gd name="T18" fmla="*/ 85 w 397"/>
                  <a:gd name="T19" fmla="*/ 57 h 369"/>
                  <a:gd name="T20" fmla="*/ 170 w 397"/>
                  <a:gd name="T21" fmla="*/ 0 h 369"/>
                  <a:gd name="T22" fmla="*/ 284 w 397"/>
                  <a:gd name="T23" fmla="*/ 0 h 369"/>
                  <a:gd name="T24" fmla="*/ 284 w 397"/>
                  <a:gd name="T25" fmla="*/ 57 h 369"/>
                  <a:gd name="T26" fmla="*/ 255 w 397"/>
                  <a:gd name="T27" fmla="*/ 85 h 369"/>
                  <a:gd name="T28" fmla="*/ 340 w 397"/>
                  <a:gd name="T29" fmla="*/ 85 h 369"/>
                  <a:gd name="T30" fmla="*/ 284 w 397"/>
                  <a:gd name="T31" fmla="*/ 142 h 369"/>
                  <a:gd name="T32" fmla="*/ 340 w 397"/>
                  <a:gd name="T33" fmla="*/ 170 h 369"/>
                  <a:gd name="T34" fmla="*/ 340 w 397"/>
                  <a:gd name="T35" fmla="*/ 199 h 369"/>
                  <a:gd name="T36" fmla="*/ 397 w 397"/>
                  <a:gd name="T37" fmla="*/ 199 h 369"/>
                  <a:gd name="T38" fmla="*/ 312 w 397"/>
                  <a:gd name="T39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369">
                    <a:moveTo>
                      <a:pt x="312" y="312"/>
                    </a:moveTo>
                    <a:lnTo>
                      <a:pt x="199" y="340"/>
                    </a:lnTo>
                    <a:lnTo>
                      <a:pt x="142" y="312"/>
                    </a:lnTo>
                    <a:lnTo>
                      <a:pt x="57" y="340"/>
                    </a:lnTo>
                    <a:lnTo>
                      <a:pt x="28" y="369"/>
                    </a:lnTo>
                    <a:lnTo>
                      <a:pt x="0" y="340"/>
                    </a:lnTo>
                    <a:lnTo>
                      <a:pt x="28" y="255"/>
                    </a:lnTo>
                    <a:lnTo>
                      <a:pt x="0" y="170"/>
                    </a:lnTo>
                    <a:lnTo>
                      <a:pt x="85" y="85"/>
                    </a:lnTo>
                    <a:lnTo>
                      <a:pt x="85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55" y="85"/>
                    </a:lnTo>
                    <a:lnTo>
                      <a:pt x="340" y="85"/>
                    </a:lnTo>
                    <a:lnTo>
                      <a:pt x="284" y="142"/>
                    </a:lnTo>
                    <a:lnTo>
                      <a:pt x="340" y="170"/>
                    </a:lnTo>
                    <a:lnTo>
                      <a:pt x="340" y="199"/>
                    </a:lnTo>
                    <a:lnTo>
                      <a:pt x="397" y="199"/>
                    </a:lnTo>
                    <a:lnTo>
                      <a:pt x="312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789" y="3578"/>
                <a:ext cx="341" cy="454"/>
              </a:xfrm>
              <a:custGeom>
                <a:avLst/>
                <a:gdLst>
                  <a:gd name="T0" fmla="*/ 341 w 341"/>
                  <a:gd name="T1" fmla="*/ 199 h 454"/>
                  <a:gd name="T2" fmla="*/ 284 w 341"/>
                  <a:gd name="T3" fmla="*/ 29 h 454"/>
                  <a:gd name="T4" fmla="*/ 85 w 341"/>
                  <a:gd name="T5" fmla="*/ 0 h 454"/>
                  <a:gd name="T6" fmla="*/ 114 w 341"/>
                  <a:gd name="T7" fmla="*/ 29 h 454"/>
                  <a:gd name="T8" fmla="*/ 114 w 341"/>
                  <a:gd name="T9" fmla="*/ 142 h 454"/>
                  <a:gd name="T10" fmla="*/ 142 w 341"/>
                  <a:gd name="T11" fmla="*/ 171 h 454"/>
                  <a:gd name="T12" fmla="*/ 0 w 341"/>
                  <a:gd name="T13" fmla="*/ 397 h 454"/>
                  <a:gd name="T14" fmla="*/ 29 w 341"/>
                  <a:gd name="T15" fmla="*/ 454 h 454"/>
                  <a:gd name="T16" fmla="*/ 57 w 341"/>
                  <a:gd name="T17" fmla="*/ 454 h 454"/>
                  <a:gd name="T18" fmla="*/ 142 w 341"/>
                  <a:gd name="T19" fmla="*/ 397 h 454"/>
                  <a:gd name="T20" fmla="*/ 256 w 341"/>
                  <a:gd name="T21" fmla="*/ 397 h 454"/>
                  <a:gd name="T22" fmla="*/ 312 w 341"/>
                  <a:gd name="T23" fmla="*/ 341 h 454"/>
                  <a:gd name="T24" fmla="*/ 227 w 341"/>
                  <a:gd name="T25" fmla="*/ 284 h 454"/>
                  <a:gd name="T26" fmla="*/ 256 w 341"/>
                  <a:gd name="T27" fmla="*/ 227 h 454"/>
                  <a:gd name="T28" fmla="*/ 312 w 341"/>
                  <a:gd name="T29" fmla="*/ 227 h 454"/>
                  <a:gd name="T30" fmla="*/ 341 w 341"/>
                  <a:gd name="T31" fmla="*/ 19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1" h="454">
                    <a:moveTo>
                      <a:pt x="341" y="199"/>
                    </a:moveTo>
                    <a:lnTo>
                      <a:pt x="284" y="29"/>
                    </a:lnTo>
                    <a:lnTo>
                      <a:pt x="85" y="0"/>
                    </a:lnTo>
                    <a:lnTo>
                      <a:pt x="114" y="29"/>
                    </a:lnTo>
                    <a:lnTo>
                      <a:pt x="114" y="142"/>
                    </a:lnTo>
                    <a:lnTo>
                      <a:pt x="142" y="171"/>
                    </a:lnTo>
                    <a:lnTo>
                      <a:pt x="0" y="397"/>
                    </a:lnTo>
                    <a:lnTo>
                      <a:pt x="29" y="454"/>
                    </a:lnTo>
                    <a:lnTo>
                      <a:pt x="57" y="454"/>
                    </a:lnTo>
                    <a:lnTo>
                      <a:pt x="142" y="397"/>
                    </a:lnTo>
                    <a:lnTo>
                      <a:pt x="256" y="397"/>
                    </a:lnTo>
                    <a:lnTo>
                      <a:pt x="312" y="341"/>
                    </a:lnTo>
                    <a:lnTo>
                      <a:pt x="227" y="284"/>
                    </a:lnTo>
                    <a:lnTo>
                      <a:pt x="256" y="227"/>
                    </a:lnTo>
                    <a:lnTo>
                      <a:pt x="312" y="227"/>
                    </a:lnTo>
                    <a:lnTo>
                      <a:pt x="341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1408" y="2048"/>
                <a:ext cx="1389" cy="1729"/>
              </a:xfrm>
              <a:custGeom>
                <a:avLst/>
                <a:gdLst>
                  <a:gd name="T0" fmla="*/ 766 w 1389"/>
                  <a:gd name="T1" fmla="*/ 1672 h 1729"/>
                  <a:gd name="T2" fmla="*/ 879 w 1389"/>
                  <a:gd name="T3" fmla="*/ 1729 h 1729"/>
                  <a:gd name="T4" fmla="*/ 907 w 1389"/>
                  <a:gd name="T5" fmla="*/ 1644 h 1729"/>
                  <a:gd name="T6" fmla="*/ 992 w 1389"/>
                  <a:gd name="T7" fmla="*/ 1587 h 1729"/>
                  <a:gd name="T8" fmla="*/ 992 w 1389"/>
                  <a:gd name="T9" fmla="*/ 1417 h 1729"/>
                  <a:gd name="T10" fmla="*/ 964 w 1389"/>
                  <a:gd name="T11" fmla="*/ 1332 h 1729"/>
                  <a:gd name="T12" fmla="*/ 1077 w 1389"/>
                  <a:gd name="T13" fmla="*/ 1190 h 1729"/>
                  <a:gd name="T14" fmla="*/ 1049 w 1389"/>
                  <a:gd name="T15" fmla="*/ 1134 h 1729"/>
                  <a:gd name="T16" fmla="*/ 1077 w 1389"/>
                  <a:gd name="T17" fmla="*/ 1134 h 1729"/>
                  <a:gd name="T18" fmla="*/ 1077 w 1389"/>
                  <a:gd name="T19" fmla="*/ 1077 h 1729"/>
                  <a:gd name="T20" fmla="*/ 1219 w 1389"/>
                  <a:gd name="T21" fmla="*/ 878 h 1729"/>
                  <a:gd name="T22" fmla="*/ 1162 w 1389"/>
                  <a:gd name="T23" fmla="*/ 822 h 1729"/>
                  <a:gd name="T24" fmla="*/ 1389 w 1389"/>
                  <a:gd name="T25" fmla="*/ 652 h 1729"/>
                  <a:gd name="T26" fmla="*/ 1304 w 1389"/>
                  <a:gd name="T27" fmla="*/ 567 h 1729"/>
                  <a:gd name="T28" fmla="*/ 1276 w 1389"/>
                  <a:gd name="T29" fmla="*/ 567 h 1729"/>
                  <a:gd name="T30" fmla="*/ 1247 w 1389"/>
                  <a:gd name="T31" fmla="*/ 453 h 1729"/>
                  <a:gd name="T32" fmla="*/ 1162 w 1389"/>
                  <a:gd name="T33" fmla="*/ 425 h 1729"/>
                  <a:gd name="T34" fmla="*/ 1134 w 1389"/>
                  <a:gd name="T35" fmla="*/ 453 h 1729"/>
                  <a:gd name="T36" fmla="*/ 1049 w 1389"/>
                  <a:gd name="T37" fmla="*/ 425 h 1729"/>
                  <a:gd name="T38" fmla="*/ 1106 w 1389"/>
                  <a:gd name="T39" fmla="*/ 396 h 1729"/>
                  <a:gd name="T40" fmla="*/ 1106 w 1389"/>
                  <a:gd name="T41" fmla="*/ 340 h 1729"/>
                  <a:gd name="T42" fmla="*/ 1162 w 1389"/>
                  <a:gd name="T43" fmla="*/ 283 h 1729"/>
                  <a:gd name="T44" fmla="*/ 1106 w 1389"/>
                  <a:gd name="T45" fmla="*/ 226 h 1729"/>
                  <a:gd name="T46" fmla="*/ 1134 w 1389"/>
                  <a:gd name="T47" fmla="*/ 141 h 1729"/>
                  <a:gd name="T48" fmla="*/ 992 w 1389"/>
                  <a:gd name="T49" fmla="*/ 198 h 1729"/>
                  <a:gd name="T50" fmla="*/ 766 w 1389"/>
                  <a:gd name="T51" fmla="*/ 141 h 1729"/>
                  <a:gd name="T52" fmla="*/ 709 w 1389"/>
                  <a:gd name="T53" fmla="*/ 56 h 1729"/>
                  <a:gd name="T54" fmla="*/ 567 w 1389"/>
                  <a:gd name="T55" fmla="*/ 85 h 1729"/>
                  <a:gd name="T56" fmla="*/ 539 w 1389"/>
                  <a:gd name="T57" fmla="*/ 56 h 1729"/>
                  <a:gd name="T58" fmla="*/ 482 w 1389"/>
                  <a:gd name="T59" fmla="*/ 85 h 1729"/>
                  <a:gd name="T60" fmla="*/ 425 w 1389"/>
                  <a:gd name="T61" fmla="*/ 0 h 1729"/>
                  <a:gd name="T62" fmla="*/ 369 w 1389"/>
                  <a:gd name="T63" fmla="*/ 28 h 1729"/>
                  <a:gd name="T64" fmla="*/ 284 w 1389"/>
                  <a:gd name="T65" fmla="*/ 28 h 1729"/>
                  <a:gd name="T66" fmla="*/ 284 w 1389"/>
                  <a:gd name="T67" fmla="*/ 113 h 1729"/>
                  <a:gd name="T68" fmla="*/ 340 w 1389"/>
                  <a:gd name="T69" fmla="*/ 170 h 1729"/>
                  <a:gd name="T70" fmla="*/ 482 w 1389"/>
                  <a:gd name="T71" fmla="*/ 141 h 1729"/>
                  <a:gd name="T72" fmla="*/ 482 w 1389"/>
                  <a:gd name="T73" fmla="*/ 198 h 1729"/>
                  <a:gd name="T74" fmla="*/ 284 w 1389"/>
                  <a:gd name="T75" fmla="*/ 340 h 1729"/>
                  <a:gd name="T76" fmla="*/ 340 w 1389"/>
                  <a:gd name="T77" fmla="*/ 425 h 1729"/>
                  <a:gd name="T78" fmla="*/ 312 w 1389"/>
                  <a:gd name="T79" fmla="*/ 453 h 1729"/>
                  <a:gd name="T80" fmla="*/ 85 w 1389"/>
                  <a:gd name="T81" fmla="*/ 510 h 1729"/>
                  <a:gd name="T82" fmla="*/ 0 w 1389"/>
                  <a:gd name="T83" fmla="*/ 595 h 1729"/>
                  <a:gd name="T84" fmla="*/ 85 w 1389"/>
                  <a:gd name="T85" fmla="*/ 623 h 1729"/>
                  <a:gd name="T86" fmla="*/ 57 w 1389"/>
                  <a:gd name="T87" fmla="*/ 737 h 1729"/>
                  <a:gd name="T88" fmla="*/ 227 w 1389"/>
                  <a:gd name="T89" fmla="*/ 850 h 1729"/>
                  <a:gd name="T90" fmla="*/ 227 w 1389"/>
                  <a:gd name="T91" fmla="*/ 963 h 1729"/>
                  <a:gd name="T92" fmla="*/ 284 w 1389"/>
                  <a:gd name="T93" fmla="*/ 1134 h 1729"/>
                  <a:gd name="T94" fmla="*/ 397 w 1389"/>
                  <a:gd name="T95" fmla="*/ 1162 h 1729"/>
                  <a:gd name="T96" fmla="*/ 425 w 1389"/>
                  <a:gd name="T97" fmla="*/ 1077 h 1729"/>
                  <a:gd name="T98" fmla="*/ 482 w 1389"/>
                  <a:gd name="T99" fmla="*/ 1105 h 1729"/>
                  <a:gd name="T100" fmla="*/ 454 w 1389"/>
                  <a:gd name="T101" fmla="*/ 1162 h 1729"/>
                  <a:gd name="T102" fmla="*/ 539 w 1389"/>
                  <a:gd name="T103" fmla="*/ 1162 h 1729"/>
                  <a:gd name="T104" fmla="*/ 567 w 1389"/>
                  <a:gd name="T105" fmla="*/ 1219 h 1729"/>
                  <a:gd name="T106" fmla="*/ 567 w 1389"/>
                  <a:gd name="T107" fmla="*/ 1275 h 1729"/>
                  <a:gd name="T108" fmla="*/ 680 w 1389"/>
                  <a:gd name="T109" fmla="*/ 1360 h 1729"/>
                  <a:gd name="T110" fmla="*/ 709 w 1389"/>
                  <a:gd name="T111" fmla="*/ 1417 h 1729"/>
                  <a:gd name="T112" fmla="*/ 680 w 1389"/>
                  <a:gd name="T113" fmla="*/ 1474 h 1729"/>
                  <a:gd name="T114" fmla="*/ 709 w 1389"/>
                  <a:gd name="T115" fmla="*/ 1530 h 1729"/>
                  <a:gd name="T116" fmla="*/ 737 w 1389"/>
                  <a:gd name="T117" fmla="*/ 1559 h 1729"/>
                  <a:gd name="T118" fmla="*/ 709 w 1389"/>
                  <a:gd name="T119" fmla="*/ 1615 h 1729"/>
                  <a:gd name="T120" fmla="*/ 766 w 1389"/>
                  <a:gd name="T121" fmla="*/ 1644 h 1729"/>
                  <a:gd name="T122" fmla="*/ 766 w 1389"/>
                  <a:gd name="T123" fmla="*/ 1672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89" h="1729">
                    <a:moveTo>
                      <a:pt x="766" y="1672"/>
                    </a:moveTo>
                    <a:lnTo>
                      <a:pt x="879" y="1729"/>
                    </a:lnTo>
                    <a:lnTo>
                      <a:pt x="907" y="1644"/>
                    </a:lnTo>
                    <a:lnTo>
                      <a:pt x="992" y="1587"/>
                    </a:lnTo>
                    <a:lnTo>
                      <a:pt x="992" y="1417"/>
                    </a:lnTo>
                    <a:lnTo>
                      <a:pt x="964" y="1332"/>
                    </a:lnTo>
                    <a:lnTo>
                      <a:pt x="1077" y="1190"/>
                    </a:lnTo>
                    <a:lnTo>
                      <a:pt x="1049" y="1134"/>
                    </a:lnTo>
                    <a:lnTo>
                      <a:pt x="1077" y="1134"/>
                    </a:lnTo>
                    <a:lnTo>
                      <a:pt x="1077" y="1077"/>
                    </a:lnTo>
                    <a:lnTo>
                      <a:pt x="1219" y="878"/>
                    </a:lnTo>
                    <a:lnTo>
                      <a:pt x="1162" y="822"/>
                    </a:lnTo>
                    <a:lnTo>
                      <a:pt x="1389" y="652"/>
                    </a:lnTo>
                    <a:lnTo>
                      <a:pt x="1304" y="567"/>
                    </a:lnTo>
                    <a:lnTo>
                      <a:pt x="1276" y="567"/>
                    </a:lnTo>
                    <a:lnTo>
                      <a:pt x="1247" y="453"/>
                    </a:lnTo>
                    <a:lnTo>
                      <a:pt x="1162" y="425"/>
                    </a:lnTo>
                    <a:lnTo>
                      <a:pt x="1134" y="453"/>
                    </a:lnTo>
                    <a:lnTo>
                      <a:pt x="1049" y="425"/>
                    </a:lnTo>
                    <a:lnTo>
                      <a:pt x="1106" y="396"/>
                    </a:lnTo>
                    <a:lnTo>
                      <a:pt x="1106" y="340"/>
                    </a:lnTo>
                    <a:lnTo>
                      <a:pt x="1162" y="283"/>
                    </a:lnTo>
                    <a:lnTo>
                      <a:pt x="1106" y="226"/>
                    </a:lnTo>
                    <a:lnTo>
                      <a:pt x="1134" y="141"/>
                    </a:lnTo>
                    <a:lnTo>
                      <a:pt x="992" y="198"/>
                    </a:lnTo>
                    <a:lnTo>
                      <a:pt x="766" y="141"/>
                    </a:lnTo>
                    <a:lnTo>
                      <a:pt x="709" y="56"/>
                    </a:lnTo>
                    <a:lnTo>
                      <a:pt x="567" y="85"/>
                    </a:lnTo>
                    <a:lnTo>
                      <a:pt x="539" y="56"/>
                    </a:lnTo>
                    <a:lnTo>
                      <a:pt x="482" y="85"/>
                    </a:lnTo>
                    <a:lnTo>
                      <a:pt x="425" y="0"/>
                    </a:lnTo>
                    <a:lnTo>
                      <a:pt x="369" y="28"/>
                    </a:lnTo>
                    <a:lnTo>
                      <a:pt x="284" y="28"/>
                    </a:lnTo>
                    <a:lnTo>
                      <a:pt x="284" y="113"/>
                    </a:lnTo>
                    <a:lnTo>
                      <a:pt x="340" y="170"/>
                    </a:lnTo>
                    <a:lnTo>
                      <a:pt x="482" y="141"/>
                    </a:lnTo>
                    <a:lnTo>
                      <a:pt x="482" y="198"/>
                    </a:lnTo>
                    <a:lnTo>
                      <a:pt x="284" y="340"/>
                    </a:lnTo>
                    <a:lnTo>
                      <a:pt x="340" y="425"/>
                    </a:lnTo>
                    <a:lnTo>
                      <a:pt x="312" y="453"/>
                    </a:lnTo>
                    <a:lnTo>
                      <a:pt x="85" y="510"/>
                    </a:lnTo>
                    <a:lnTo>
                      <a:pt x="0" y="595"/>
                    </a:lnTo>
                    <a:lnTo>
                      <a:pt x="85" y="623"/>
                    </a:lnTo>
                    <a:lnTo>
                      <a:pt x="57" y="737"/>
                    </a:lnTo>
                    <a:lnTo>
                      <a:pt x="227" y="850"/>
                    </a:lnTo>
                    <a:lnTo>
                      <a:pt x="227" y="963"/>
                    </a:lnTo>
                    <a:lnTo>
                      <a:pt x="284" y="1134"/>
                    </a:lnTo>
                    <a:lnTo>
                      <a:pt x="397" y="1162"/>
                    </a:lnTo>
                    <a:lnTo>
                      <a:pt x="425" y="1077"/>
                    </a:lnTo>
                    <a:lnTo>
                      <a:pt x="482" y="1105"/>
                    </a:lnTo>
                    <a:lnTo>
                      <a:pt x="454" y="1162"/>
                    </a:lnTo>
                    <a:lnTo>
                      <a:pt x="539" y="1162"/>
                    </a:lnTo>
                    <a:lnTo>
                      <a:pt x="567" y="1219"/>
                    </a:lnTo>
                    <a:lnTo>
                      <a:pt x="567" y="1275"/>
                    </a:lnTo>
                    <a:lnTo>
                      <a:pt x="680" y="1360"/>
                    </a:lnTo>
                    <a:lnTo>
                      <a:pt x="709" y="1417"/>
                    </a:lnTo>
                    <a:lnTo>
                      <a:pt x="680" y="1474"/>
                    </a:lnTo>
                    <a:lnTo>
                      <a:pt x="709" y="1530"/>
                    </a:lnTo>
                    <a:lnTo>
                      <a:pt x="737" y="1559"/>
                    </a:lnTo>
                    <a:lnTo>
                      <a:pt x="709" y="1615"/>
                    </a:lnTo>
                    <a:lnTo>
                      <a:pt x="766" y="1644"/>
                    </a:lnTo>
                    <a:lnTo>
                      <a:pt x="766" y="16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1521" y="3125"/>
                <a:ext cx="653" cy="737"/>
              </a:xfrm>
              <a:custGeom>
                <a:avLst/>
                <a:gdLst>
                  <a:gd name="T0" fmla="*/ 511 w 653"/>
                  <a:gd name="T1" fmla="*/ 737 h 737"/>
                  <a:gd name="T2" fmla="*/ 567 w 653"/>
                  <a:gd name="T3" fmla="*/ 624 h 737"/>
                  <a:gd name="T4" fmla="*/ 653 w 653"/>
                  <a:gd name="T5" fmla="*/ 595 h 737"/>
                  <a:gd name="T6" fmla="*/ 653 w 653"/>
                  <a:gd name="T7" fmla="*/ 567 h 737"/>
                  <a:gd name="T8" fmla="*/ 596 w 653"/>
                  <a:gd name="T9" fmla="*/ 538 h 737"/>
                  <a:gd name="T10" fmla="*/ 624 w 653"/>
                  <a:gd name="T11" fmla="*/ 482 h 737"/>
                  <a:gd name="T12" fmla="*/ 596 w 653"/>
                  <a:gd name="T13" fmla="*/ 453 h 737"/>
                  <a:gd name="T14" fmla="*/ 567 w 653"/>
                  <a:gd name="T15" fmla="*/ 397 h 737"/>
                  <a:gd name="T16" fmla="*/ 596 w 653"/>
                  <a:gd name="T17" fmla="*/ 340 h 737"/>
                  <a:gd name="T18" fmla="*/ 567 w 653"/>
                  <a:gd name="T19" fmla="*/ 283 h 737"/>
                  <a:gd name="T20" fmla="*/ 454 w 653"/>
                  <a:gd name="T21" fmla="*/ 198 h 737"/>
                  <a:gd name="T22" fmla="*/ 454 w 653"/>
                  <a:gd name="T23" fmla="*/ 142 h 737"/>
                  <a:gd name="T24" fmla="*/ 426 w 653"/>
                  <a:gd name="T25" fmla="*/ 85 h 737"/>
                  <a:gd name="T26" fmla="*/ 341 w 653"/>
                  <a:gd name="T27" fmla="*/ 85 h 737"/>
                  <a:gd name="T28" fmla="*/ 369 w 653"/>
                  <a:gd name="T29" fmla="*/ 28 h 737"/>
                  <a:gd name="T30" fmla="*/ 312 w 653"/>
                  <a:gd name="T31" fmla="*/ 0 h 737"/>
                  <a:gd name="T32" fmla="*/ 284 w 653"/>
                  <a:gd name="T33" fmla="*/ 85 h 737"/>
                  <a:gd name="T34" fmla="*/ 171 w 653"/>
                  <a:gd name="T35" fmla="*/ 57 h 737"/>
                  <a:gd name="T36" fmla="*/ 86 w 653"/>
                  <a:gd name="T37" fmla="*/ 142 h 737"/>
                  <a:gd name="T38" fmla="*/ 142 w 653"/>
                  <a:gd name="T39" fmla="*/ 312 h 737"/>
                  <a:gd name="T40" fmla="*/ 0 w 653"/>
                  <a:gd name="T41" fmla="*/ 425 h 737"/>
                  <a:gd name="T42" fmla="*/ 29 w 653"/>
                  <a:gd name="T43" fmla="*/ 482 h 737"/>
                  <a:gd name="T44" fmla="*/ 0 w 653"/>
                  <a:gd name="T45" fmla="*/ 538 h 737"/>
                  <a:gd name="T46" fmla="*/ 171 w 653"/>
                  <a:gd name="T47" fmla="*/ 652 h 737"/>
                  <a:gd name="T48" fmla="*/ 284 w 653"/>
                  <a:gd name="T49" fmla="*/ 652 h 737"/>
                  <a:gd name="T50" fmla="*/ 312 w 653"/>
                  <a:gd name="T51" fmla="*/ 709 h 737"/>
                  <a:gd name="T52" fmla="*/ 397 w 653"/>
                  <a:gd name="T53" fmla="*/ 652 h 737"/>
                  <a:gd name="T54" fmla="*/ 482 w 653"/>
                  <a:gd name="T55" fmla="*/ 624 h 737"/>
                  <a:gd name="T56" fmla="*/ 511 w 653"/>
                  <a:gd name="T57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53" h="737">
                    <a:moveTo>
                      <a:pt x="511" y="737"/>
                    </a:moveTo>
                    <a:lnTo>
                      <a:pt x="567" y="624"/>
                    </a:lnTo>
                    <a:lnTo>
                      <a:pt x="653" y="595"/>
                    </a:lnTo>
                    <a:lnTo>
                      <a:pt x="653" y="567"/>
                    </a:lnTo>
                    <a:lnTo>
                      <a:pt x="596" y="538"/>
                    </a:lnTo>
                    <a:lnTo>
                      <a:pt x="624" y="482"/>
                    </a:lnTo>
                    <a:lnTo>
                      <a:pt x="596" y="453"/>
                    </a:lnTo>
                    <a:lnTo>
                      <a:pt x="567" y="397"/>
                    </a:lnTo>
                    <a:lnTo>
                      <a:pt x="596" y="340"/>
                    </a:lnTo>
                    <a:lnTo>
                      <a:pt x="567" y="283"/>
                    </a:lnTo>
                    <a:lnTo>
                      <a:pt x="454" y="198"/>
                    </a:lnTo>
                    <a:lnTo>
                      <a:pt x="454" y="142"/>
                    </a:lnTo>
                    <a:lnTo>
                      <a:pt x="426" y="85"/>
                    </a:lnTo>
                    <a:lnTo>
                      <a:pt x="341" y="85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284" y="85"/>
                    </a:lnTo>
                    <a:lnTo>
                      <a:pt x="171" y="57"/>
                    </a:lnTo>
                    <a:lnTo>
                      <a:pt x="86" y="142"/>
                    </a:lnTo>
                    <a:lnTo>
                      <a:pt x="142" y="312"/>
                    </a:lnTo>
                    <a:lnTo>
                      <a:pt x="0" y="425"/>
                    </a:lnTo>
                    <a:lnTo>
                      <a:pt x="29" y="482"/>
                    </a:lnTo>
                    <a:lnTo>
                      <a:pt x="0" y="538"/>
                    </a:lnTo>
                    <a:lnTo>
                      <a:pt x="171" y="652"/>
                    </a:lnTo>
                    <a:lnTo>
                      <a:pt x="284" y="652"/>
                    </a:lnTo>
                    <a:lnTo>
                      <a:pt x="312" y="709"/>
                    </a:lnTo>
                    <a:lnTo>
                      <a:pt x="397" y="652"/>
                    </a:lnTo>
                    <a:lnTo>
                      <a:pt x="482" y="624"/>
                    </a:lnTo>
                    <a:lnTo>
                      <a:pt x="511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457" y="1707"/>
                <a:ext cx="964" cy="822"/>
              </a:xfrm>
              <a:custGeom>
                <a:avLst/>
                <a:gdLst>
                  <a:gd name="T0" fmla="*/ 964 w 964"/>
                  <a:gd name="T1" fmla="*/ 822 h 822"/>
                  <a:gd name="T2" fmla="*/ 936 w 964"/>
                  <a:gd name="T3" fmla="*/ 681 h 822"/>
                  <a:gd name="T4" fmla="*/ 907 w 964"/>
                  <a:gd name="T5" fmla="*/ 652 h 822"/>
                  <a:gd name="T6" fmla="*/ 964 w 964"/>
                  <a:gd name="T7" fmla="*/ 511 h 822"/>
                  <a:gd name="T8" fmla="*/ 964 w 964"/>
                  <a:gd name="T9" fmla="*/ 341 h 822"/>
                  <a:gd name="T10" fmla="*/ 907 w 964"/>
                  <a:gd name="T11" fmla="*/ 284 h 822"/>
                  <a:gd name="T12" fmla="*/ 879 w 964"/>
                  <a:gd name="T13" fmla="*/ 312 h 822"/>
                  <a:gd name="T14" fmla="*/ 794 w 964"/>
                  <a:gd name="T15" fmla="*/ 284 h 822"/>
                  <a:gd name="T16" fmla="*/ 680 w 964"/>
                  <a:gd name="T17" fmla="*/ 227 h 822"/>
                  <a:gd name="T18" fmla="*/ 680 w 964"/>
                  <a:gd name="T19" fmla="*/ 199 h 822"/>
                  <a:gd name="T20" fmla="*/ 652 w 964"/>
                  <a:gd name="T21" fmla="*/ 114 h 822"/>
                  <a:gd name="T22" fmla="*/ 567 w 964"/>
                  <a:gd name="T23" fmla="*/ 85 h 822"/>
                  <a:gd name="T24" fmla="*/ 567 w 964"/>
                  <a:gd name="T25" fmla="*/ 0 h 822"/>
                  <a:gd name="T26" fmla="*/ 454 w 964"/>
                  <a:gd name="T27" fmla="*/ 85 h 822"/>
                  <a:gd name="T28" fmla="*/ 425 w 964"/>
                  <a:gd name="T29" fmla="*/ 312 h 822"/>
                  <a:gd name="T30" fmla="*/ 198 w 964"/>
                  <a:gd name="T31" fmla="*/ 397 h 822"/>
                  <a:gd name="T32" fmla="*/ 170 w 964"/>
                  <a:gd name="T33" fmla="*/ 454 h 822"/>
                  <a:gd name="T34" fmla="*/ 85 w 964"/>
                  <a:gd name="T35" fmla="*/ 482 h 822"/>
                  <a:gd name="T36" fmla="*/ 57 w 964"/>
                  <a:gd name="T37" fmla="*/ 567 h 822"/>
                  <a:gd name="T38" fmla="*/ 113 w 964"/>
                  <a:gd name="T39" fmla="*/ 624 h 822"/>
                  <a:gd name="T40" fmla="*/ 57 w 964"/>
                  <a:gd name="T41" fmla="*/ 681 h 822"/>
                  <a:gd name="T42" fmla="*/ 57 w 964"/>
                  <a:gd name="T43" fmla="*/ 737 h 822"/>
                  <a:gd name="T44" fmla="*/ 0 w 964"/>
                  <a:gd name="T45" fmla="*/ 766 h 822"/>
                  <a:gd name="T46" fmla="*/ 85 w 964"/>
                  <a:gd name="T47" fmla="*/ 794 h 822"/>
                  <a:gd name="T48" fmla="*/ 113 w 964"/>
                  <a:gd name="T49" fmla="*/ 766 h 822"/>
                  <a:gd name="T50" fmla="*/ 198 w 964"/>
                  <a:gd name="T51" fmla="*/ 794 h 822"/>
                  <a:gd name="T52" fmla="*/ 255 w 964"/>
                  <a:gd name="T53" fmla="*/ 737 h 822"/>
                  <a:gd name="T54" fmla="*/ 454 w 964"/>
                  <a:gd name="T55" fmla="*/ 737 h 822"/>
                  <a:gd name="T56" fmla="*/ 510 w 964"/>
                  <a:gd name="T57" fmla="*/ 681 h 822"/>
                  <a:gd name="T58" fmla="*/ 567 w 964"/>
                  <a:gd name="T59" fmla="*/ 652 h 822"/>
                  <a:gd name="T60" fmla="*/ 624 w 964"/>
                  <a:gd name="T61" fmla="*/ 596 h 822"/>
                  <a:gd name="T62" fmla="*/ 680 w 964"/>
                  <a:gd name="T63" fmla="*/ 624 h 822"/>
                  <a:gd name="T64" fmla="*/ 737 w 964"/>
                  <a:gd name="T65" fmla="*/ 766 h 822"/>
                  <a:gd name="T66" fmla="*/ 765 w 964"/>
                  <a:gd name="T67" fmla="*/ 794 h 822"/>
                  <a:gd name="T68" fmla="*/ 822 w 964"/>
                  <a:gd name="T69" fmla="*/ 766 h 822"/>
                  <a:gd name="T70" fmla="*/ 964 w 964"/>
                  <a:gd name="T71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64" h="822">
                    <a:moveTo>
                      <a:pt x="964" y="822"/>
                    </a:moveTo>
                    <a:lnTo>
                      <a:pt x="936" y="681"/>
                    </a:lnTo>
                    <a:lnTo>
                      <a:pt x="907" y="652"/>
                    </a:lnTo>
                    <a:lnTo>
                      <a:pt x="964" y="511"/>
                    </a:lnTo>
                    <a:lnTo>
                      <a:pt x="964" y="341"/>
                    </a:lnTo>
                    <a:lnTo>
                      <a:pt x="907" y="284"/>
                    </a:lnTo>
                    <a:lnTo>
                      <a:pt x="879" y="312"/>
                    </a:lnTo>
                    <a:lnTo>
                      <a:pt x="794" y="284"/>
                    </a:lnTo>
                    <a:lnTo>
                      <a:pt x="680" y="227"/>
                    </a:lnTo>
                    <a:lnTo>
                      <a:pt x="680" y="199"/>
                    </a:lnTo>
                    <a:lnTo>
                      <a:pt x="652" y="114"/>
                    </a:lnTo>
                    <a:lnTo>
                      <a:pt x="567" y="85"/>
                    </a:lnTo>
                    <a:lnTo>
                      <a:pt x="567" y="0"/>
                    </a:lnTo>
                    <a:lnTo>
                      <a:pt x="454" y="85"/>
                    </a:lnTo>
                    <a:lnTo>
                      <a:pt x="425" y="312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85" y="482"/>
                    </a:lnTo>
                    <a:lnTo>
                      <a:pt x="57" y="567"/>
                    </a:lnTo>
                    <a:lnTo>
                      <a:pt x="113" y="624"/>
                    </a:lnTo>
                    <a:lnTo>
                      <a:pt x="57" y="681"/>
                    </a:lnTo>
                    <a:lnTo>
                      <a:pt x="57" y="737"/>
                    </a:lnTo>
                    <a:lnTo>
                      <a:pt x="0" y="766"/>
                    </a:lnTo>
                    <a:lnTo>
                      <a:pt x="85" y="794"/>
                    </a:lnTo>
                    <a:lnTo>
                      <a:pt x="113" y="766"/>
                    </a:lnTo>
                    <a:lnTo>
                      <a:pt x="198" y="794"/>
                    </a:lnTo>
                    <a:lnTo>
                      <a:pt x="255" y="737"/>
                    </a:lnTo>
                    <a:lnTo>
                      <a:pt x="454" y="737"/>
                    </a:lnTo>
                    <a:lnTo>
                      <a:pt x="510" y="681"/>
                    </a:lnTo>
                    <a:lnTo>
                      <a:pt x="567" y="652"/>
                    </a:lnTo>
                    <a:lnTo>
                      <a:pt x="624" y="596"/>
                    </a:lnTo>
                    <a:lnTo>
                      <a:pt x="680" y="624"/>
                    </a:lnTo>
                    <a:lnTo>
                      <a:pt x="737" y="766"/>
                    </a:lnTo>
                    <a:lnTo>
                      <a:pt x="765" y="794"/>
                    </a:lnTo>
                    <a:lnTo>
                      <a:pt x="822" y="766"/>
                    </a:lnTo>
                    <a:lnTo>
                      <a:pt x="964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3024" y="1622"/>
                <a:ext cx="992" cy="907"/>
              </a:xfrm>
              <a:custGeom>
                <a:avLst/>
                <a:gdLst>
                  <a:gd name="T0" fmla="*/ 709 w 992"/>
                  <a:gd name="T1" fmla="*/ 907 h 907"/>
                  <a:gd name="T2" fmla="*/ 652 w 992"/>
                  <a:gd name="T3" fmla="*/ 851 h 907"/>
                  <a:gd name="T4" fmla="*/ 539 w 992"/>
                  <a:gd name="T5" fmla="*/ 907 h 907"/>
                  <a:gd name="T6" fmla="*/ 510 w 992"/>
                  <a:gd name="T7" fmla="*/ 851 h 907"/>
                  <a:gd name="T8" fmla="*/ 397 w 992"/>
                  <a:gd name="T9" fmla="*/ 907 h 907"/>
                  <a:gd name="T10" fmla="*/ 369 w 992"/>
                  <a:gd name="T11" fmla="*/ 766 h 907"/>
                  <a:gd name="T12" fmla="*/ 340 w 992"/>
                  <a:gd name="T13" fmla="*/ 737 h 907"/>
                  <a:gd name="T14" fmla="*/ 397 w 992"/>
                  <a:gd name="T15" fmla="*/ 596 h 907"/>
                  <a:gd name="T16" fmla="*/ 397 w 992"/>
                  <a:gd name="T17" fmla="*/ 426 h 907"/>
                  <a:gd name="T18" fmla="*/ 340 w 992"/>
                  <a:gd name="T19" fmla="*/ 369 h 907"/>
                  <a:gd name="T20" fmla="*/ 312 w 992"/>
                  <a:gd name="T21" fmla="*/ 397 h 907"/>
                  <a:gd name="T22" fmla="*/ 227 w 992"/>
                  <a:gd name="T23" fmla="*/ 369 h 907"/>
                  <a:gd name="T24" fmla="*/ 113 w 992"/>
                  <a:gd name="T25" fmla="*/ 312 h 907"/>
                  <a:gd name="T26" fmla="*/ 113 w 992"/>
                  <a:gd name="T27" fmla="*/ 284 h 907"/>
                  <a:gd name="T28" fmla="*/ 85 w 992"/>
                  <a:gd name="T29" fmla="*/ 199 h 907"/>
                  <a:gd name="T30" fmla="*/ 0 w 992"/>
                  <a:gd name="T31" fmla="*/ 170 h 907"/>
                  <a:gd name="T32" fmla="*/ 0 w 992"/>
                  <a:gd name="T33" fmla="*/ 85 h 907"/>
                  <a:gd name="T34" fmla="*/ 57 w 992"/>
                  <a:gd name="T35" fmla="*/ 0 h 907"/>
                  <a:gd name="T36" fmla="*/ 170 w 992"/>
                  <a:gd name="T37" fmla="*/ 0 h 907"/>
                  <a:gd name="T38" fmla="*/ 312 w 992"/>
                  <a:gd name="T39" fmla="*/ 85 h 907"/>
                  <a:gd name="T40" fmla="*/ 340 w 992"/>
                  <a:gd name="T41" fmla="*/ 142 h 907"/>
                  <a:gd name="T42" fmla="*/ 482 w 992"/>
                  <a:gd name="T43" fmla="*/ 199 h 907"/>
                  <a:gd name="T44" fmla="*/ 482 w 992"/>
                  <a:gd name="T45" fmla="*/ 255 h 907"/>
                  <a:gd name="T46" fmla="*/ 652 w 992"/>
                  <a:gd name="T47" fmla="*/ 340 h 907"/>
                  <a:gd name="T48" fmla="*/ 737 w 992"/>
                  <a:gd name="T49" fmla="*/ 340 h 907"/>
                  <a:gd name="T50" fmla="*/ 737 w 992"/>
                  <a:gd name="T51" fmla="*/ 369 h 907"/>
                  <a:gd name="T52" fmla="*/ 765 w 992"/>
                  <a:gd name="T53" fmla="*/ 369 h 907"/>
                  <a:gd name="T54" fmla="*/ 879 w 992"/>
                  <a:gd name="T55" fmla="*/ 397 h 907"/>
                  <a:gd name="T56" fmla="*/ 992 w 992"/>
                  <a:gd name="T57" fmla="*/ 426 h 907"/>
                  <a:gd name="T58" fmla="*/ 964 w 992"/>
                  <a:gd name="T59" fmla="*/ 539 h 907"/>
                  <a:gd name="T60" fmla="*/ 709 w 992"/>
                  <a:gd name="T6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92" h="907">
                    <a:moveTo>
                      <a:pt x="709" y="907"/>
                    </a:moveTo>
                    <a:lnTo>
                      <a:pt x="652" y="851"/>
                    </a:lnTo>
                    <a:lnTo>
                      <a:pt x="539" y="907"/>
                    </a:lnTo>
                    <a:lnTo>
                      <a:pt x="510" y="851"/>
                    </a:lnTo>
                    <a:lnTo>
                      <a:pt x="397" y="907"/>
                    </a:lnTo>
                    <a:lnTo>
                      <a:pt x="369" y="766"/>
                    </a:lnTo>
                    <a:lnTo>
                      <a:pt x="340" y="737"/>
                    </a:lnTo>
                    <a:lnTo>
                      <a:pt x="397" y="596"/>
                    </a:lnTo>
                    <a:lnTo>
                      <a:pt x="397" y="426"/>
                    </a:lnTo>
                    <a:lnTo>
                      <a:pt x="340" y="369"/>
                    </a:lnTo>
                    <a:lnTo>
                      <a:pt x="312" y="397"/>
                    </a:lnTo>
                    <a:lnTo>
                      <a:pt x="227" y="369"/>
                    </a:lnTo>
                    <a:lnTo>
                      <a:pt x="113" y="312"/>
                    </a:lnTo>
                    <a:lnTo>
                      <a:pt x="113" y="284"/>
                    </a:lnTo>
                    <a:lnTo>
                      <a:pt x="85" y="199"/>
                    </a:lnTo>
                    <a:lnTo>
                      <a:pt x="0" y="170"/>
                    </a:lnTo>
                    <a:lnTo>
                      <a:pt x="0" y="85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312" y="85"/>
                    </a:lnTo>
                    <a:lnTo>
                      <a:pt x="340" y="142"/>
                    </a:lnTo>
                    <a:lnTo>
                      <a:pt x="482" y="199"/>
                    </a:lnTo>
                    <a:lnTo>
                      <a:pt x="482" y="255"/>
                    </a:lnTo>
                    <a:lnTo>
                      <a:pt x="652" y="340"/>
                    </a:lnTo>
                    <a:lnTo>
                      <a:pt x="737" y="340"/>
                    </a:lnTo>
                    <a:lnTo>
                      <a:pt x="737" y="369"/>
                    </a:lnTo>
                    <a:lnTo>
                      <a:pt x="765" y="369"/>
                    </a:lnTo>
                    <a:lnTo>
                      <a:pt x="879" y="397"/>
                    </a:lnTo>
                    <a:lnTo>
                      <a:pt x="992" y="426"/>
                    </a:lnTo>
                    <a:lnTo>
                      <a:pt x="964" y="539"/>
                    </a:lnTo>
                    <a:lnTo>
                      <a:pt x="709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3081" y="1197"/>
                <a:ext cx="1077" cy="851"/>
              </a:xfrm>
              <a:custGeom>
                <a:avLst/>
                <a:gdLst>
                  <a:gd name="T0" fmla="*/ 935 w 1077"/>
                  <a:gd name="T1" fmla="*/ 851 h 851"/>
                  <a:gd name="T2" fmla="*/ 708 w 1077"/>
                  <a:gd name="T3" fmla="*/ 794 h 851"/>
                  <a:gd name="T4" fmla="*/ 680 w 1077"/>
                  <a:gd name="T5" fmla="*/ 794 h 851"/>
                  <a:gd name="T6" fmla="*/ 680 w 1077"/>
                  <a:gd name="T7" fmla="*/ 765 h 851"/>
                  <a:gd name="T8" fmla="*/ 595 w 1077"/>
                  <a:gd name="T9" fmla="*/ 765 h 851"/>
                  <a:gd name="T10" fmla="*/ 425 w 1077"/>
                  <a:gd name="T11" fmla="*/ 680 h 851"/>
                  <a:gd name="T12" fmla="*/ 425 w 1077"/>
                  <a:gd name="T13" fmla="*/ 624 h 851"/>
                  <a:gd name="T14" fmla="*/ 283 w 1077"/>
                  <a:gd name="T15" fmla="*/ 567 h 851"/>
                  <a:gd name="T16" fmla="*/ 255 w 1077"/>
                  <a:gd name="T17" fmla="*/ 510 h 851"/>
                  <a:gd name="T18" fmla="*/ 113 w 1077"/>
                  <a:gd name="T19" fmla="*/ 425 h 851"/>
                  <a:gd name="T20" fmla="*/ 0 w 1077"/>
                  <a:gd name="T21" fmla="*/ 425 h 851"/>
                  <a:gd name="T22" fmla="*/ 28 w 1077"/>
                  <a:gd name="T23" fmla="*/ 340 h 851"/>
                  <a:gd name="T24" fmla="*/ 141 w 1077"/>
                  <a:gd name="T25" fmla="*/ 340 h 851"/>
                  <a:gd name="T26" fmla="*/ 198 w 1077"/>
                  <a:gd name="T27" fmla="*/ 397 h 851"/>
                  <a:gd name="T28" fmla="*/ 397 w 1077"/>
                  <a:gd name="T29" fmla="*/ 369 h 851"/>
                  <a:gd name="T30" fmla="*/ 453 w 1077"/>
                  <a:gd name="T31" fmla="*/ 340 h 851"/>
                  <a:gd name="T32" fmla="*/ 538 w 1077"/>
                  <a:gd name="T33" fmla="*/ 340 h 851"/>
                  <a:gd name="T34" fmla="*/ 482 w 1077"/>
                  <a:gd name="T35" fmla="*/ 255 h 851"/>
                  <a:gd name="T36" fmla="*/ 567 w 1077"/>
                  <a:gd name="T37" fmla="*/ 255 h 851"/>
                  <a:gd name="T38" fmla="*/ 595 w 1077"/>
                  <a:gd name="T39" fmla="*/ 227 h 851"/>
                  <a:gd name="T40" fmla="*/ 595 w 1077"/>
                  <a:gd name="T41" fmla="*/ 170 h 851"/>
                  <a:gd name="T42" fmla="*/ 482 w 1077"/>
                  <a:gd name="T43" fmla="*/ 142 h 851"/>
                  <a:gd name="T44" fmla="*/ 538 w 1077"/>
                  <a:gd name="T45" fmla="*/ 57 h 851"/>
                  <a:gd name="T46" fmla="*/ 538 w 1077"/>
                  <a:gd name="T47" fmla="*/ 0 h 851"/>
                  <a:gd name="T48" fmla="*/ 623 w 1077"/>
                  <a:gd name="T49" fmla="*/ 0 h 851"/>
                  <a:gd name="T50" fmla="*/ 652 w 1077"/>
                  <a:gd name="T51" fmla="*/ 57 h 851"/>
                  <a:gd name="T52" fmla="*/ 765 w 1077"/>
                  <a:gd name="T53" fmla="*/ 85 h 851"/>
                  <a:gd name="T54" fmla="*/ 879 w 1077"/>
                  <a:gd name="T55" fmla="*/ 85 h 851"/>
                  <a:gd name="T56" fmla="*/ 935 w 1077"/>
                  <a:gd name="T57" fmla="*/ 113 h 851"/>
                  <a:gd name="T58" fmla="*/ 964 w 1077"/>
                  <a:gd name="T59" fmla="*/ 198 h 851"/>
                  <a:gd name="T60" fmla="*/ 1020 w 1077"/>
                  <a:gd name="T61" fmla="*/ 198 h 851"/>
                  <a:gd name="T62" fmla="*/ 992 w 1077"/>
                  <a:gd name="T63" fmla="*/ 255 h 851"/>
                  <a:gd name="T64" fmla="*/ 1049 w 1077"/>
                  <a:gd name="T65" fmla="*/ 284 h 851"/>
                  <a:gd name="T66" fmla="*/ 1077 w 1077"/>
                  <a:gd name="T67" fmla="*/ 255 h 851"/>
                  <a:gd name="T68" fmla="*/ 1077 w 1077"/>
                  <a:gd name="T69" fmla="*/ 312 h 851"/>
                  <a:gd name="T70" fmla="*/ 1049 w 1077"/>
                  <a:gd name="T71" fmla="*/ 397 h 851"/>
                  <a:gd name="T72" fmla="*/ 1077 w 1077"/>
                  <a:gd name="T73" fmla="*/ 425 h 851"/>
                  <a:gd name="T74" fmla="*/ 1049 w 1077"/>
                  <a:gd name="T75" fmla="*/ 482 h 851"/>
                  <a:gd name="T76" fmla="*/ 992 w 1077"/>
                  <a:gd name="T77" fmla="*/ 482 h 851"/>
                  <a:gd name="T78" fmla="*/ 907 w 1077"/>
                  <a:gd name="T79" fmla="*/ 595 h 851"/>
                  <a:gd name="T80" fmla="*/ 907 w 1077"/>
                  <a:gd name="T81" fmla="*/ 652 h 851"/>
                  <a:gd name="T82" fmla="*/ 964 w 1077"/>
                  <a:gd name="T83" fmla="*/ 595 h 851"/>
                  <a:gd name="T84" fmla="*/ 1077 w 1077"/>
                  <a:gd name="T85" fmla="*/ 624 h 851"/>
                  <a:gd name="T86" fmla="*/ 1049 w 1077"/>
                  <a:gd name="T87" fmla="*/ 680 h 851"/>
                  <a:gd name="T88" fmla="*/ 964 w 1077"/>
                  <a:gd name="T89" fmla="*/ 680 h 851"/>
                  <a:gd name="T90" fmla="*/ 964 w 1077"/>
                  <a:gd name="T91" fmla="*/ 794 h 851"/>
                  <a:gd name="T92" fmla="*/ 935 w 1077"/>
                  <a:gd name="T93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7" h="851">
                    <a:moveTo>
                      <a:pt x="935" y="851"/>
                    </a:moveTo>
                    <a:lnTo>
                      <a:pt x="708" y="794"/>
                    </a:lnTo>
                    <a:lnTo>
                      <a:pt x="680" y="794"/>
                    </a:lnTo>
                    <a:lnTo>
                      <a:pt x="680" y="765"/>
                    </a:lnTo>
                    <a:lnTo>
                      <a:pt x="595" y="765"/>
                    </a:lnTo>
                    <a:lnTo>
                      <a:pt x="425" y="680"/>
                    </a:lnTo>
                    <a:lnTo>
                      <a:pt x="425" y="624"/>
                    </a:lnTo>
                    <a:lnTo>
                      <a:pt x="283" y="567"/>
                    </a:lnTo>
                    <a:lnTo>
                      <a:pt x="255" y="510"/>
                    </a:lnTo>
                    <a:lnTo>
                      <a:pt x="113" y="425"/>
                    </a:lnTo>
                    <a:lnTo>
                      <a:pt x="0" y="425"/>
                    </a:lnTo>
                    <a:lnTo>
                      <a:pt x="28" y="340"/>
                    </a:lnTo>
                    <a:lnTo>
                      <a:pt x="141" y="340"/>
                    </a:lnTo>
                    <a:lnTo>
                      <a:pt x="198" y="397"/>
                    </a:lnTo>
                    <a:lnTo>
                      <a:pt x="397" y="369"/>
                    </a:lnTo>
                    <a:lnTo>
                      <a:pt x="453" y="340"/>
                    </a:lnTo>
                    <a:lnTo>
                      <a:pt x="538" y="340"/>
                    </a:lnTo>
                    <a:lnTo>
                      <a:pt x="482" y="255"/>
                    </a:lnTo>
                    <a:lnTo>
                      <a:pt x="567" y="255"/>
                    </a:lnTo>
                    <a:lnTo>
                      <a:pt x="595" y="227"/>
                    </a:lnTo>
                    <a:lnTo>
                      <a:pt x="595" y="170"/>
                    </a:lnTo>
                    <a:lnTo>
                      <a:pt x="482" y="142"/>
                    </a:lnTo>
                    <a:lnTo>
                      <a:pt x="538" y="57"/>
                    </a:lnTo>
                    <a:lnTo>
                      <a:pt x="538" y="0"/>
                    </a:lnTo>
                    <a:lnTo>
                      <a:pt x="623" y="0"/>
                    </a:lnTo>
                    <a:lnTo>
                      <a:pt x="652" y="57"/>
                    </a:lnTo>
                    <a:lnTo>
                      <a:pt x="765" y="85"/>
                    </a:lnTo>
                    <a:lnTo>
                      <a:pt x="879" y="85"/>
                    </a:lnTo>
                    <a:lnTo>
                      <a:pt x="935" y="113"/>
                    </a:lnTo>
                    <a:lnTo>
                      <a:pt x="964" y="198"/>
                    </a:lnTo>
                    <a:lnTo>
                      <a:pt x="1020" y="198"/>
                    </a:lnTo>
                    <a:lnTo>
                      <a:pt x="992" y="255"/>
                    </a:lnTo>
                    <a:lnTo>
                      <a:pt x="1049" y="284"/>
                    </a:lnTo>
                    <a:lnTo>
                      <a:pt x="1077" y="255"/>
                    </a:lnTo>
                    <a:lnTo>
                      <a:pt x="1077" y="312"/>
                    </a:lnTo>
                    <a:lnTo>
                      <a:pt x="1049" y="397"/>
                    </a:lnTo>
                    <a:lnTo>
                      <a:pt x="1077" y="425"/>
                    </a:lnTo>
                    <a:lnTo>
                      <a:pt x="1049" y="482"/>
                    </a:lnTo>
                    <a:lnTo>
                      <a:pt x="992" y="482"/>
                    </a:lnTo>
                    <a:lnTo>
                      <a:pt x="907" y="595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1077" y="624"/>
                    </a:lnTo>
                    <a:lnTo>
                      <a:pt x="1049" y="680"/>
                    </a:lnTo>
                    <a:lnTo>
                      <a:pt x="964" y="680"/>
                    </a:lnTo>
                    <a:lnTo>
                      <a:pt x="964" y="794"/>
                    </a:lnTo>
                    <a:lnTo>
                      <a:pt x="935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4016" y="1282"/>
                <a:ext cx="170" cy="113"/>
              </a:xfrm>
              <a:custGeom>
                <a:avLst/>
                <a:gdLst>
                  <a:gd name="T0" fmla="*/ 0 w 170"/>
                  <a:gd name="T1" fmla="*/ 28 h 113"/>
                  <a:gd name="T2" fmla="*/ 29 w 170"/>
                  <a:gd name="T3" fmla="*/ 113 h 113"/>
                  <a:gd name="T4" fmla="*/ 85 w 170"/>
                  <a:gd name="T5" fmla="*/ 113 h 113"/>
                  <a:gd name="T6" fmla="*/ 142 w 170"/>
                  <a:gd name="T7" fmla="*/ 113 h 113"/>
                  <a:gd name="T8" fmla="*/ 170 w 170"/>
                  <a:gd name="T9" fmla="*/ 57 h 113"/>
                  <a:gd name="T10" fmla="*/ 170 w 170"/>
                  <a:gd name="T11" fmla="*/ 28 h 113"/>
                  <a:gd name="T12" fmla="*/ 114 w 170"/>
                  <a:gd name="T13" fmla="*/ 0 h 113"/>
                  <a:gd name="T14" fmla="*/ 85 w 170"/>
                  <a:gd name="T15" fmla="*/ 28 h 113"/>
                  <a:gd name="T16" fmla="*/ 29 w 170"/>
                  <a:gd name="T17" fmla="*/ 28 h 113"/>
                  <a:gd name="T18" fmla="*/ 0 w 170"/>
                  <a:gd name="T19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13">
                    <a:moveTo>
                      <a:pt x="0" y="28"/>
                    </a:moveTo>
                    <a:lnTo>
                      <a:pt x="29" y="113"/>
                    </a:lnTo>
                    <a:lnTo>
                      <a:pt x="85" y="113"/>
                    </a:lnTo>
                    <a:lnTo>
                      <a:pt x="142" y="113"/>
                    </a:lnTo>
                    <a:lnTo>
                      <a:pt x="170" y="57"/>
                    </a:lnTo>
                    <a:lnTo>
                      <a:pt x="170" y="28"/>
                    </a:lnTo>
                    <a:lnTo>
                      <a:pt x="114" y="0"/>
                    </a:lnTo>
                    <a:lnTo>
                      <a:pt x="85" y="28"/>
                    </a:lnTo>
                    <a:lnTo>
                      <a:pt x="29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4073" y="1339"/>
                <a:ext cx="227" cy="198"/>
              </a:xfrm>
              <a:custGeom>
                <a:avLst/>
                <a:gdLst>
                  <a:gd name="T0" fmla="*/ 85 w 227"/>
                  <a:gd name="T1" fmla="*/ 170 h 198"/>
                  <a:gd name="T2" fmla="*/ 85 w 227"/>
                  <a:gd name="T3" fmla="*/ 113 h 198"/>
                  <a:gd name="T4" fmla="*/ 57 w 227"/>
                  <a:gd name="T5" fmla="*/ 142 h 198"/>
                  <a:gd name="T6" fmla="*/ 0 w 227"/>
                  <a:gd name="T7" fmla="*/ 113 h 198"/>
                  <a:gd name="T8" fmla="*/ 28 w 227"/>
                  <a:gd name="T9" fmla="*/ 56 h 198"/>
                  <a:gd name="T10" fmla="*/ 85 w 227"/>
                  <a:gd name="T11" fmla="*/ 56 h 198"/>
                  <a:gd name="T12" fmla="*/ 113 w 227"/>
                  <a:gd name="T13" fmla="*/ 0 h 198"/>
                  <a:gd name="T14" fmla="*/ 198 w 227"/>
                  <a:gd name="T15" fmla="*/ 85 h 198"/>
                  <a:gd name="T16" fmla="*/ 227 w 227"/>
                  <a:gd name="T17" fmla="*/ 170 h 198"/>
                  <a:gd name="T18" fmla="*/ 142 w 227"/>
                  <a:gd name="T19" fmla="*/ 198 h 198"/>
                  <a:gd name="T20" fmla="*/ 113 w 227"/>
                  <a:gd name="T21" fmla="*/ 142 h 198"/>
                  <a:gd name="T22" fmla="*/ 85 w 227"/>
                  <a:gd name="T23" fmla="*/ 17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98">
                    <a:moveTo>
                      <a:pt x="85" y="170"/>
                    </a:moveTo>
                    <a:lnTo>
                      <a:pt x="85" y="113"/>
                    </a:lnTo>
                    <a:lnTo>
                      <a:pt x="57" y="142"/>
                    </a:lnTo>
                    <a:lnTo>
                      <a:pt x="0" y="113"/>
                    </a:lnTo>
                    <a:lnTo>
                      <a:pt x="28" y="56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85"/>
                    </a:lnTo>
                    <a:lnTo>
                      <a:pt x="227" y="170"/>
                    </a:lnTo>
                    <a:lnTo>
                      <a:pt x="142" y="198"/>
                    </a:lnTo>
                    <a:lnTo>
                      <a:pt x="113" y="142"/>
                    </a:lnTo>
                    <a:lnTo>
                      <a:pt x="85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3081" y="1055"/>
                <a:ext cx="595" cy="539"/>
              </a:xfrm>
              <a:custGeom>
                <a:avLst/>
                <a:gdLst>
                  <a:gd name="T0" fmla="*/ 28 w 595"/>
                  <a:gd name="T1" fmla="*/ 482 h 539"/>
                  <a:gd name="T2" fmla="*/ 141 w 595"/>
                  <a:gd name="T3" fmla="*/ 482 h 539"/>
                  <a:gd name="T4" fmla="*/ 198 w 595"/>
                  <a:gd name="T5" fmla="*/ 539 h 539"/>
                  <a:gd name="T6" fmla="*/ 397 w 595"/>
                  <a:gd name="T7" fmla="*/ 511 h 539"/>
                  <a:gd name="T8" fmla="*/ 453 w 595"/>
                  <a:gd name="T9" fmla="*/ 482 h 539"/>
                  <a:gd name="T10" fmla="*/ 538 w 595"/>
                  <a:gd name="T11" fmla="*/ 482 h 539"/>
                  <a:gd name="T12" fmla="*/ 482 w 595"/>
                  <a:gd name="T13" fmla="*/ 397 h 539"/>
                  <a:gd name="T14" fmla="*/ 567 w 595"/>
                  <a:gd name="T15" fmla="*/ 397 h 539"/>
                  <a:gd name="T16" fmla="*/ 595 w 595"/>
                  <a:gd name="T17" fmla="*/ 369 h 539"/>
                  <a:gd name="T18" fmla="*/ 595 w 595"/>
                  <a:gd name="T19" fmla="*/ 312 h 539"/>
                  <a:gd name="T20" fmla="*/ 482 w 595"/>
                  <a:gd name="T21" fmla="*/ 284 h 539"/>
                  <a:gd name="T22" fmla="*/ 538 w 595"/>
                  <a:gd name="T23" fmla="*/ 199 h 539"/>
                  <a:gd name="T24" fmla="*/ 538 w 595"/>
                  <a:gd name="T25" fmla="*/ 142 h 539"/>
                  <a:gd name="T26" fmla="*/ 482 w 595"/>
                  <a:gd name="T27" fmla="*/ 114 h 539"/>
                  <a:gd name="T28" fmla="*/ 482 w 595"/>
                  <a:gd name="T29" fmla="*/ 85 h 539"/>
                  <a:gd name="T30" fmla="*/ 425 w 595"/>
                  <a:gd name="T31" fmla="*/ 29 h 539"/>
                  <a:gd name="T32" fmla="*/ 283 w 595"/>
                  <a:gd name="T33" fmla="*/ 0 h 539"/>
                  <a:gd name="T34" fmla="*/ 198 w 595"/>
                  <a:gd name="T35" fmla="*/ 29 h 539"/>
                  <a:gd name="T36" fmla="*/ 170 w 595"/>
                  <a:gd name="T37" fmla="*/ 57 h 539"/>
                  <a:gd name="T38" fmla="*/ 113 w 595"/>
                  <a:gd name="T39" fmla="*/ 29 h 539"/>
                  <a:gd name="T40" fmla="*/ 85 w 595"/>
                  <a:gd name="T41" fmla="*/ 57 h 539"/>
                  <a:gd name="T42" fmla="*/ 113 w 595"/>
                  <a:gd name="T43" fmla="*/ 142 h 539"/>
                  <a:gd name="T44" fmla="*/ 0 w 595"/>
                  <a:gd name="T45" fmla="*/ 255 h 539"/>
                  <a:gd name="T46" fmla="*/ 28 w 595"/>
                  <a:gd name="T47" fmla="*/ 369 h 539"/>
                  <a:gd name="T48" fmla="*/ 28 w 595"/>
                  <a:gd name="T49" fmla="*/ 48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95" h="539">
                    <a:moveTo>
                      <a:pt x="28" y="482"/>
                    </a:moveTo>
                    <a:lnTo>
                      <a:pt x="141" y="482"/>
                    </a:lnTo>
                    <a:lnTo>
                      <a:pt x="198" y="539"/>
                    </a:lnTo>
                    <a:lnTo>
                      <a:pt x="397" y="511"/>
                    </a:lnTo>
                    <a:lnTo>
                      <a:pt x="453" y="482"/>
                    </a:lnTo>
                    <a:lnTo>
                      <a:pt x="538" y="482"/>
                    </a:lnTo>
                    <a:lnTo>
                      <a:pt x="482" y="397"/>
                    </a:lnTo>
                    <a:lnTo>
                      <a:pt x="567" y="397"/>
                    </a:lnTo>
                    <a:lnTo>
                      <a:pt x="595" y="369"/>
                    </a:lnTo>
                    <a:lnTo>
                      <a:pt x="595" y="312"/>
                    </a:lnTo>
                    <a:lnTo>
                      <a:pt x="482" y="284"/>
                    </a:lnTo>
                    <a:lnTo>
                      <a:pt x="538" y="199"/>
                    </a:lnTo>
                    <a:lnTo>
                      <a:pt x="538" y="142"/>
                    </a:lnTo>
                    <a:lnTo>
                      <a:pt x="482" y="114"/>
                    </a:lnTo>
                    <a:lnTo>
                      <a:pt x="482" y="85"/>
                    </a:lnTo>
                    <a:lnTo>
                      <a:pt x="425" y="29"/>
                    </a:lnTo>
                    <a:lnTo>
                      <a:pt x="283" y="0"/>
                    </a:lnTo>
                    <a:lnTo>
                      <a:pt x="198" y="29"/>
                    </a:lnTo>
                    <a:lnTo>
                      <a:pt x="170" y="57"/>
                    </a:lnTo>
                    <a:lnTo>
                      <a:pt x="113" y="29"/>
                    </a:lnTo>
                    <a:lnTo>
                      <a:pt x="85" y="57"/>
                    </a:lnTo>
                    <a:lnTo>
                      <a:pt x="113" y="142"/>
                    </a:lnTo>
                    <a:lnTo>
                      <a:pt x="0" y="255"/>
                    </a:lnTo>
                    <a:lnTo>
                      <a:pt x="28" y="369"/>
                    </a:lnTo>
                    <a:lnTo>
                      <a:pt x="28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3733" y="630"/>
                <a:ext cx="708" cy="794"/>
              </a:xfrm>
              <a:custGeom>
                <a:avLst/>
                <a:gdLst>
                  <a:gd name="T0" fmla="*/ 113 w 708"/>
                  <a:gd name="T1" fmla="*/ 652 h 794"/>
                  <a:gd name="T2" fmla="*/ 170 w 708"/>
                  <a:gd name="T3" fmla="*/ 595 h 794"/>
                  <a:gd name="T4" fmla="*/ 141 w 708"/>
                  <a:gd name="T5" fmla="*/ 567 h 794"/>
                  <a:gd name="T6" fmla="*/ 170 w 708"/>
                  <a:gd name="T7" fmla="*/ 539 h 794"/>
                  <a:gd name="T8" fmla="*/ 141 w 708"/>
                  <a:gd name="T9" fmla="*/ 482 h 794"/>
                  <a:gd name="T10" fmla="*/ 170 w 708"/>
                  <a:gd name="T11" fmla="*/ 482 h 794"/>
                  <a:gd name="T12" fmla="*/ 198 w 708"/>
                  <a:gd name="T13" fmla="*/ 425 h 794"/>
                  <a:gd name="T14" fmla="*/ 141 w 708"/>
                  <a:gd name="T15" fmla="*/ 397 h 794"/>
                  <a:gd name="T16" fmla="*/ 141 w 708"/>
                  <a:gd name="T17" fmla="*/ 340 h 794"/>
                  <a:gd name="T18" fmla="*/ 113 w 708"/>
                  <a:gd name="T19" fmla="*/ 312 h 794"/>
                  <a:gd name="T20" fmla="*/ 56 w 708"/>
                  <a:gd name="T21" fmla="*/ 255 h 794"/>
                  <a:gd name="T22" fmla="*/ 0 w 708"/>
                  <a:gd name="T23" fmla="*/ 170 h 794"/>
                  <a:gd name="T24" fmla="*/ 28 w 708"/>
                  <a:gd name="T25" fmla="*/ 85 h 794"/>
                  <a:gd name="T26" fmla="*/ 0 w 708"/>
                  <a:gd name="T27" fmla="*/ 28 h 794"/>
                  <a:gd name="T28" fmla="*/ 113 w 708"/>
                  <a:gd name="T29" fmla="*/ 0 h 794"/>
                  <a:gd name="T30" fmla="*/ 170 w 708"/>
                  <a:gd name="T31" fmla="*/ 113 h 794"/>
                  <a:gd name="T32" fmla="*/ 283 w 708"/>
                  <a:gd name="T33" fmla="*/ 142 h 794"/>
                  <a:gd name="T34" fmla="*/ 312 w 708"/>
                  <a:gd name="T35" fmla="*/ 85 h 794"/>
                  <a:gd name="T36" fmla="*/ 368 w 708"/>
                  <a:gd name="T37" fmla="*/ 113 h 794"/>
                  <a:gd name="T38" fmla="*/ 425 w 708"/>
                  <a:gd name="T39" fmla="*/ 227 h 794"/>
                  <a:gd name="T40" fmla="*/ 538 w 708"/>
                  <a:gd name="T41" fmla="*/ 284 h 794"/>
                  <a:gd name="T42" fmla="*/ 623 w 708"/>
                  <a:gd name="T43" fmla="*/ 397 h 794"/>
                  <a:gd name="T44" fmla="*/ 623 w 708"/>
                  <a:gd name="T45" fmla="*/ 567 h 794"/>
                  <a:gd name="T46" fmla="*/ 708 w 708"/>
                  <a:gd name="T47" fmla="*/ 709 h 794"/>
                  <a:gd name="T48" fmla="*/ 708 w 708"/>
                  <a:gd name="T49" fmla="*/ 765 h 794"/>
                  <a:gd name="T50" fmla="*/ 652 w 708"/>
                  <a:gd name="T51" fmla="*/ 794 h 794"/>
                  <a:gd name="T52" fmla="*/ 623 w 708"/>
                  <a:gd name="T53" fmla="*/ 737 h 794"/>
                  <a:gd name="T54" fmla="*/ 538 w 708"/>
                  <a:gd name="T55" fmla="*/ 794 h 794"/>
                  <a:gd name="T56" fmla="*/ 453 w 708"/>
                  <a:gd name="T57" fmla="*/ 709 h 794"/>
                  <a:gd name="T58" fmla="*/ 453 w 708"/>
                  <a:gd name="T59" fmla="*/ 680 h 794"/>
                  <a:gd name="T60" fmla="*/ 397 w 708"/>
                  <a:gd name="T61" fmla="*/ 652 h 794"/>
                  <a:gd name="T62" fmla="*/ 368 w 708"/>
                  <a:gd name="T63" fmla="*/ 680 h 794"/>
                  <a:gd name="T64" fmla="*/ 283 w 708"/>
                  <a:gd name="T65" fmla="*/ 680 h 794"/>
                  <a:gd name="T66" fmla="*/ 227 w 708"/>
                  <a:gd name="T67" fmla="*/ 652 h 794"/>
                  <a:gd name="T68" fmla="*/ 113 w 708"/>
                  <a:gd name="T69" fmla="*/ 65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8" h="794">
                    <a:moveTo>
                      <a:pt x="113" y="652"/>
                    </a:moveTo>
                    <a:lnTo>
                      <a:pt x="170" y="595"/>
                    </a:lnTo>
                    <a:lnTo>
                      <a:pt x="141" y="567"/>
                    </a:lnTo>
                    <a:lnTo>
                      <a:pt x="170" y="539"/>
                    </a:lnTo>
                    <a:lnTo>
                      <a:pt x="141" y="482"/>
                    </a:lnTo>
                    <a:lnTo>
                      <a:pt x="170" y="482"/>
                    </a:lnTo>
                    <a:lnTo>
                      <a:pt x="198" y="425"/>
                    </a:lnTo>
                    <a:lnTo>
                      <a:pt x="141" y="397"/>
                    </a:lnTo>
                    <a:lnTo>
                      <a:pt x="141" y="340"/>
                    </a:lnTo>
                    <a:lnTo>
                      <a:pt x="113" y="312"/>
                    </a:lnTo>
                    <a:lnTo>
                      <a:pt x="56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28"/>
                    </a:lnTo>
                    <a:lnTo>
                      <a:pt x="113" y="0"/>
                    </a:lnTo>
                    <a:lnTo>
                      <a:pt x="170" y="113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113"/>
                    </a:lnTo>
                    <a:lnTo>
                      <a:pt x="425" y="227"/>
                    </a:lnTo>
                    <a:lnTo>
                      <a:pt x="538" y="284"/>
                    </a:lnTo>
                    <a:lnTo>
                      <a:pt x="623" y="397"/>
                    </a:lnTo>
                    <a:lnTo>
                      <a:pt x="623" y="567"/>
                    </a:lnTo>
                    <a:lnTo>
                      <a:pt x="708" y="709"/>
                    </a:lnTo>
                    <a:lnTo>
                      <a:pt x="708" y="765"/>
                    </a:lnTo>
                    <a:lnTo>
                      <a:pt x="652" y="794"/>
                    </a:lnTo>
                    <a:lnTo>
                      <a:pt x="623" y="737"/>
                    </a:lnTo>
                    <a:lnTo>
                      <a:pt x="538" y="794"/>
                    </a:lnTo>
                    <a:lnTo>
                      <a:pt x="453" y="709"/>
                    </a:lnTo>
                    <a:lnTo>
                      <a:pt x="453" y="680"/>
                    </a:lnTo>
                    <a:lnTo>
                      <a:pt x="397" y="652"/>
                    </a:lnTo>
                    <a:lnTo>
                      <a:pt x="368" y="680"/>
                    </a:lnTo>
                    <a:lnTo>
                      <a:pt x="283" y="680"/>
                    </a:lnTo>
                    <a:lnTo>
                      <a:pt x="227" y="652"/>
                    </a:lnTo>
                    <a:lnTo>
                      <a:pt x="113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4356" y="1027"/>
                <a:ext cx="227" cy="397"/>
              </a:xfrm>
              <a:custGeom>
                <a:avLst/>
                <a:gdLst>
                  <a:gd name="T0" fmla="*/ 0 w 227"/>
                  <a:gd name="T1" fmla="*/ 0 h 397"/>
                  <a:gd name="T2" fmla="*/ 0 w 227"/>
                  <a:gd name="T3" fmla="*/ 170 h 397"/>
                  <a:gd name="T4" fmla="*/ 85 w 227"/>
                  <a:gd name="T5" fmla="*/ 312 h 397"/>
                  <a:gd name="T6" fmla="*/ 114 w 227"/>
                  <a:gd name="T7" fmla="*/ 312 h 397"/>
                  <a:gd name="T8" fmla="*/ 171 w 227"/>
                  <a:gd name="T9" fmla="*/ 397 h 397"/>
                  <a:gd name="T10" fmla="*/ 227 w 227"/>
                  <a:gd name="T11" fmla="*/ 397 h 397"/>
                  <a:gd name="T12" fmla="*/ 85 w 227"/>
                  <a:gd name="T13" fmla="*/ 85 h 397"/>
                  <a:gd name="T14" fmla="*/ 0 w 227"/>
                  <a:gd name="T1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397">
                    <a:moveTo>
                      <a:pt x="0" y="0"/>
                    </a:moveTo>
                    <a:lnTo>
                      <a:pt x="0" y="170"/>
                    </a:lnTo>
                    <a:lnTo>
                      <a:pt x="85" y="312"/>
                    </a:lnTo>
                    <a:lnTo>
                      <a:pt x="114" y="312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85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3704" y="970"/>
                <a:ext cx="227" cy="312"/>
              </a:xfrm>
              <a:custGeom>
                <a:avLst/>
                <a:gdLst>
                  <a:gd name="T0" fmla="*/ 170 w 227"/>
                  <a:gd name="T1" fmla="*/ 0 h 312"/>
                  <a:gd name="T2" fmla="*/ 114 w 227"/>
                  <a:gd name="T3" fmla="*/ 0 h 312"/>
                  <a:gd name="T4" fmla="*/ 29 w 227"/>
                  <a:gd name="T5" fmla="*/ 114 h 312"/>
                  <a:gd name="T6" fmla="*/ 0 w 227"/>
                  <a:gd name="T7" fmla="*/ 142 h 312"/>
                  <a:gd name="T8" fmla="*/ 0 w 227"/>
                  <a:gd name="T9" fmla="*/ 227 h 312"/>
                  <a:gd name="T10" fmla="*/ 29 w 227"/>
                  <a:gd name="T11" fmla="*/ 284 h 312"/>
                  <a:gd name="T12" fmla="*/ 142 w 227"/>
                  <a:gd name="T13" fmla="*/ 312 h 312"/>
                  <a:gd name="T14" fmla="*/ 199 w 227"/>
                  <a:gd name="T15" fmla="*/ 255 h 312"/>
                  <a:gd name="T16" fmla="*/ 170 w 227"/>
                  <a:gd name="T17" fmla="*/ 227 h 312"/>
                  <a:gd name="T18" fmla="*/ 199 w 227"/>
                  <a:gd name="T19" fmla="*/ 199 h 312"/>
                  <a:gd name="T20" fmla="*/ 170 w 227"/>
                  <a:gd name="T21" fmla="*/ 142 h 312"/>
                  <a:gd name="T22" fmla="*/ 199 w 227"/>
                  <a:gd name="T23" fmla="*/ 142 h 312"/>
                  <a:gd name="T24" fmla="*/ 227 w 227"/>
                  <a:gd name="T25" fmla="*/ 85 h 312"/>
                  <a:gd name="T26" fmla="*/ 170 w 227"/>
                  <a:gd name="T27" fmla="*/ 57 h 312"/>
                  <a:gd name="T28" fmla="*/ 170 w 227"/>
                  <a:gd name="T2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12">
                    <a:moveTo>
                      <a:pt x="170" y="0"/>
                    </a:moveTo>
                    <a:lnTo>
                      <a:pt x="114" y="0"/>
                    </a:lnTo>
                    <a:lnTo>
                      <a:pt x="29" y="114"/>
                    </a:lnTo>
                    <a:lnTo>
                      <a:pt x="0" y="142"/>
                    </a:lnTo>
                    <a:lnTo>
                      <a:pt x="0" y="227"/>
                    </a:lnTo>
                    <a:lnTo>
                      <a:pt x="29" y="284"/>
                    </a:lnTo>
                    <a:lnTo>
                      <a:pt x="142" y="312"/>
                    </a:lnTo>
                    <a:lnTo>
                      <a:pt x="199" y="255"/>
                    </a:lnTo>
                    <a:lnTo>
                      <a:pt x="170" y="227"/>
                    </a:lnTo>
                    <a:lnTo>
                      <a:pt x="199" y="199"/>
                    </a:lnTo>
                    <a:lnTo>
                      <a:pt x="170" y="142"/>
                    </a:lnTo>
                    <a:lnTo>
                      <a:pt x="199" y="142"/>
                    </a:lnTo>
                    <a:lnTo>
                      <a:pt x="227" y="85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052" y="233"/>
                <a:ext cx="822" cy="964"/>
              </a:xfrm>
              <a:custGeom>
                <a:avLst/>
                <a:gdLst>
                  <a:gd name="T0" fmla="*/ 142 w 822"/>
                  <a:gd name="T1" fmla="*/ 851 h 964"/>
                  <a:gd name="T2" fmla="*/ 199 w 822"/>
                  <a:gd name="T3" fmla="*/ 879 h 964"/>
                  <a:gd name="T4" fmla="*/ 227 w 822"/>
                  <a:gd name="T5" fmla="*/ 851 h 964"/>
                  <a:gd name="T6" fmla="*/ 312 w 822"/>
                  <a:gd name="T7" fmla="*/ 822 h 964"/>
                  <a:gd name="T8" fmla="*/ 454 w 822"/>
                  <a:gd name="T9" fmla="*/ 851 h 964"/>
                  <a:gd name="T10" fmla="*/ 511 w 822"/>
                  <a:gd name="T11" fmla="*/ 907 h 964"/>
                  <a:gd name="T12" fmla="*/ 511 w 822"/>
                  <a:gd name="T13" fmla="*/ 936 h 964"/>
                  <a:gd name="T14" fmla="*/ 567 w 822"/>
                  <a:gd name="T15" fmla="*/ 964 h 964"/>
                  <a:gd name="T16" fmla="*/ 652 w 822"/>
                  <a:gd name="T17" fmla="*/ 964 h 964"/>
                  <a:gd name="T18" fmla="*/ 652 w 822"/>
                  <a:gd name="T19" fmla="*/ 879 h 964"/>
                  <a:gd name="T20" fmla="*/ 766 w 822"/>
                  <a:gd name="T21" fmla="*/ 737 h 964"/>
                  <a:gd name="T22" fmla="*/ 822 w 822"/>
                  <a:gd name="T23" fmla="*/ 737 h 964"/>
                  <a:gd name="T24" fmla="*/ 737 w 822"/>
                  <a:gd name="T25" fmla="*/ 652 h 964"/>
                  <a:gd name="T26" fmla="*/ 681 w 822"/>
                  <a:gd name="T27" fmla="*/ 567 h 964"/>
                  <a:gd name="T28" fmla="*/ 709 w 822"/>
                  <a:gd name="T29" fmla="*/ 482 h 964"/>
                  <a:gd name="T30" fmla="*/ 681 w 822"/>
                  <a:gd name="T31" fmla="*/ 425 h 964"/>
                  <a:gd name="T32" fmla="*/ 794 w 822"/>
                  <a:gd name="T33" fmla="*/ 397 h 964"/>
                  <a:gd name="T34" fmla="*/ 737 w 822"/>
                  <a:gd name="T35" fmla="*/ 312 h 964"/>
                  <a:gd name="T36" fmla="*/ 624 w 822"/>
                  <a:gd name="T37" fmla="*/ 255 h 964"/>
                  <a:gd name="T38" fmla="*/ 624 w 822"/>
                  <a:gd name="T39" fmla="*/ 199 h 964"/>
                  <a:gd name="T40" fmla="*/ 596 w 822"/>
                  <a:gd name="T41" fmla="*/ 199 h 964"/>
                  <a:gd name="T42" fmla="*/ 596 w 822"/>
                  <a:gd name="T43" fmla="*/ 114 h 964"/>
                  <a:gd name="T44" fmla="*/ 539 w 822"/>
                  <a:gd name="T45" fmla="*/ 85 h 964"/>
                  <a:gd name="T46" fmla="*/ 511 w 822"/>
                  <a:gd name="T47" fmla="*/ 0 h 964"/>
                  <a:gd name="T48" fmla="*/ 426 w 822"/>
                  <a:gd name="T49" fmla="*/ 29 h 964"/>
                  <a:gd name="T50" fmla="*/ 397 w 822"/>
                  <a:gd name="T51" fmla="*/ 114 h 964"/>
                  <a:gd name="T52" fmla="*/ 227 w 822"/>
                  <a:gd name="T53" fmla="*/ 85 h 964"/>
                  <a:gd name="T54" fmla="*/ 142 w 822"/>
                  <a:gd name="T55" fmla="*/ 199 h 964"/>
                  <a:gd name="T56" fmla="*/ 114 w 822"/>
                  <a:gd name="T57" fmla="*/ 142 h 964"/>
                  <a:gd name="T58" fmla="*/ 57 w 822"/>
                  <a:gd name="T59" fmla="*/ 199 h 964"/>
                  <a:gd name="T60" fmla="*/ 0 w 822"/>
                  <a:gd name="T61" fmla="*/ 369 h 964"/>
                  <a:gd name="T62" fmla="*/ 57 w 822"/>
                  <a:gd name="T63" fmla="*/ 369 h 964"/>
                  <a:gd name="T64" fmla="*/ 142 w 822"/>
                  <a:gd name="T65" fmla="*/ 454 h 964"/>
                  <a:gd name="T66" fmla="*/ 199 w 822"/>
                  <a:gd name="T67" fmla="*/ 454 h 964"/>
                  <a:gd name="T68" fmla="*/ 199 w 822"/>
                  <a:gd name="T69" fmla="*/ 539 h 964"/>
                  <a:gd name="T70" fmla="*/ 170 w 822"/>
                  <a:gd name="T71" fmla="*/ 539 h 964"/>
                  <a:gd name="T72" fmla="*/ 114 w 822"/>
                  <a:gd name="T73" fmla="*/ 652 h 964"/>
                  <a:gd name="T74" fmla="*/ 170 w 822"/>
                  <a:gd name="T75" fmla="*/ 681 h 964"/>
                  <a:gd name="T76" fmla="*/ 142 w 822"/>
                  <a:gd name="T77" fmla="*/ 709 h 964"/>
                  <a:gd name="T78" fmla="*/ 142 w 822"/>
                  <a:gd name="T79" fmla="*/ 851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2" h="964">
                    <a:moveTo>
                      <a:pt x="142" y="851"/>
                    </a:moveTo>
                    <a:lnTo>
                      <a:pt x="199" y="879"/>
                    </a:lnTo>
                    <a:lnTo>
                      <a:pt x="227" y="851"/>
                    </a:lnTo>
                    <a:lnTo>
                      <a:pt x="312" y="822"/>
                    </a:lnTo>
                    <a:lnTo>
                      <a:pt x="454" y="851"/>
                    </a:lnTo>
                    <a:lnTo>
                      <a:pt x="511" y="907"/>
                    </a:lnTo>
                    <a:lnTo>
                      <a:pt x="511" y="936"/>
                    </a:lnTo>
                    <a:lnTo>
                      <a:pt x="567" y="964"/>
                    </a:lnTo>
                    <a:lnTo>
                      <a:pt x="652" y="964"/>
                    </a:lnTo>
                    <a:lnTo>
                      <a:pt x="652" y="879"/>
                    </a:lnTo>
                    <a:lnTo>
                      <a:pt x="766" y="737"/>
                    </a:lnTo>
                    <a:lnTo>
                      <a:pt x="822" y="737"/>
                    </a:lnTo>
                    <a:lnTo>
                      <a:pt x="737" y="652"/>
                    </a:lnTo>
                    <a:lnTo>
                      <a:pt x="681" y="567"/>
                    </a:lnTo>
                    <a:lnTo>
                      <a:pt x="709" y="482"/>
                    </a:lnTo>
                    <a:lnTo>
                      <a:pt x="681" y="425"/>
                    </a:lnTo>
                    <a:lnTo>
                      <a:pt x="794" y="397"/>
                    </a:lnTo>
                    <a:lnTo>
                      <a:pt x="737" y="312"/>
                    </a:lnTo>
                    <a:lnTo>
                      <a:pt x="624" y="255"/>
                    </a:lnTo>
                    <a:lnTo>
                      <a:pt x="624" y="199"/>
                    </a:lnTo>
                    <a:lnTo>
                      <a:pt x="596" y="199"/>
                    </a:lnTo>
                    <a:lnTo>
                      <a:pt x="596" y="114"/>
                    </a:lnTo>
                    <a:lnTo>
                      <a:pt x="539" y="85"/>
                    </a:lnTo>
                    <a:lnTo>
                      <a:pt x="511" y="0"/>
                    </a:lnTo>
                    <a:lnTo>
                      <a:pt x="426" y="29"/>
                    </a:lnTo>
                    <a:lnTo>
                      <a:pt x="397" y="114"/>
                    </a:lnTo>
                    <a:lnTo>
                      <a:pt x="227" y="85"/>
                    </a:lnTo>
                    <a:lnTo>
                      <a:pt x="142" y="199"/>
                    </a:lnTo>
                    <a:lnTo>
                      <a:pt x="114" y="142"/>
                    </a:lnTo>
                    <a:lnTo>
                      <a:pt x="57" y="199"/>
                    </a:lnTo>
                    <a:lnTo>
                      <a:pt x="0" y="369"/>
                    </a:lnTo>
                    <a:lnTo>
                      <a:pt x="57" y="369"/>
                    </a:lnTo>
                    <a:lnTo>
                      <a:pt x="142" y="454"/>
                    </a:lnTo>
                    <a:lnTo>
                      <a:pt x="199" y="454"/>
                    </a:lnTo>
                    <a:lnTo>
                      <a:pt x="199" y="539"/>
                    </a:lnTo>
                    <a:lnTo>
                      <a:pt x="170" y="539"/>
                    </a:lnTo>
                    <a:lnTo>
                      <a:pt x="114" y="652"/>
                    </a:lnTo>
                    <a:lnTo>
                      <a:pt x="170" y="681"/>
                    </a:lnTo>
                    <a:lnTo>
                      <a:pt x="142" y="709"/>
                    </a:lnTo>
                    <a:lnTo>
                      <a:pt x="142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1497955" y="956567"/>
              <a:ext cx="6793917" cy="11448853"/>
              <a:chOff x="1497955" y="956567"/>
              <a:chExt cx="6793917" cy="11448853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4532313" y="468523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514182" y="25559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四日市市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497955" y="120976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紀宝町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863944" y="115654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御浜町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387599" y="89242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紀北町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315859" y="79780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南伊勢町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4507352" y="7844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大紀町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938185" y="64529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玉城町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968374" y="58990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5166738" y="65136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多気町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5599332" y="71289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度会町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519289" y="2328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799027" y="20433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331503" y="7825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大台町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5432426" y="15984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東員町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986229" y="17799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木曽岬町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4926012" y="19835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菰野町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118678" y="9565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いなべ市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2978589" y="42871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伊賀市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7132639" y="73938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志摩市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2152076" y="10747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熊野市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549361" y="67176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鳥羽市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4403151" y="3208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亀山市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3118480" y="99822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尾鷲市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2574738" y="54320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名張市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470171" y="33984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鈴鹿市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6243718" y="15209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桑名市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4554757" y="60833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松阪市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6614973" y="6692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67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369888"/>
            <a:ext cx="7110413" cy="12241212"/>
            <a:chOff x="1200150" y="369888"/>
            <a:chExt cx="7110413" cy="12241212"/>
          </a:xfrm>
        </p:grpSpPr>
        <p:grpSp>
          <p:nvGrpSpPr>
            <p:cNvPr id="16687" name="Group 303"/>
            <p:cNvGrpSpPr>
              <a:grpSpLocks/>
            </p:cNvGrpSpPr>
            <p:nvPr/>
          </p:nvGrpSpPr>
          <p:grpSpPr bwMode="auto">
            <a:xfrm>
              <a:off x="1200150" y="369888"/>
              <a:ext cx="7110413" cy="12241212"/>
              <a:chOff x="756" y="233"/>
              <a:chExt cx="4479" cy="7711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2060" y="2331"/>
                <a:ext cx="1644" cy="1985"/>
              </a:xfrm>
              <a:custGeom>
                <a:avLst/>
                <a:gdLst>
                  <a:gd name="T0" fmla="*/ 170 w 1644"/>
                  <a:gd name="T1" fmla="*/ 1814 h 1985"/>
                  <a:gd name="T2" fmla="*/ 227 w 1644"/>
                  <a:gd name="T3" fmla="*/ 1758 h 1985"/>
                  <a:gd name="T4" fmla="*/ 170 w 1644"/>
                  <a:gd name="T5" fmla="*/ 1588 h 1985"/>
                  <a:gd name="T6" fmla="*/ 113 w 1644"/>
                  <a:gd name="T7" fmla="*/ 1644 h 1985"/>
                  <a:gd name="T8" fmla="*/ 0 w 1644"/>
                  <a:gd name="T9" fmla="*/ 1417 h 1985"/>
                  <a:gd name="T10" fmla="*/ 227 w 1644"/>
                  <a:gd name="T11" fmla="*/ 1304 h 1985"/>
                  <a:gd name="T12" fmla="*/ 340 w 1644"/>
                  <a:gd name="T13" fmla="*/ 1021 h 1985"/>
                  <a:gd name="T14" fmla="*/ 397 w 1644"/>
                  <a:gd name="T15" fmla="*/ 964 h 1985"/>
                  <a:gd name="T16" fmla="*/ 454 w 1644"/>
                  <a:gd name="T17" fmla="*/ 794 h 1985"/>
                  <a:gd name="T18" fmla="*/ 510 w 1644"/>
                  <a:gd name="T19" fmla="*/ 737 h 1985"/>
                  <a:gd name="T20" fmla="*/ 567 w 1644"/>
                  <a:gd name="T21" fmla="*/ 680 h 1985"/>
                  <a:gd name="T22" fmla="*/ 510 w 1644"/>
                  <a:gd name="T23" fmla="*/ 567 h 1985"/>
                  <a:gd name="T24" fmla="*/ 624 w 1644"/>
                  <a:gd name="T25" fmla="*/ 510 h 1985"/>
                  <a:gd name="T26" fmla="*/ 737 w 1644"/>
                  <a:gd name="T27" fmla="*/ 397 h 1985"/>
                  <a:gd name="T28" fmla="*/ 680 w 1644"/>
                  <a:gd name="T29" fmla="*/ 340 h 1985"/>
                  <a:gd name="T30" fmla="*/ 624 w 1644"/>
                  <a:gd name="T31" fmla="*/ 283 h 1985"/>
                  <a:gd name="T32" fmla="*/ 851 w 1644"/>
                  <a:gd name="T33" fmla="*/ 113 h 1985"/>
                  <a:gd name="T34" fmla="*/ 964 w 1644"/>
                  <a:gd name="T35" fmla="*/ 57 h 1985"/>
                  <a:gd name="T36" fmla="*/ 1134 w 1644"/>
                  <a:gd name="T37" fmla="*/ 0 h 1985"/>
                  <a:gd name="T38" fmla="*/ 1191 w 1644"/>
                  <a:gd name="T39" fmla="*/ 113 h 1985"/>
                  <a:gd name="T40" fmla="*/ 1304 w 1644"/>
                  <a:gd name="T41" fmla="*/ 170 h 1985"/>
                  <a:gd name="T42" fmla="*/ 1418 w 1644"/>
                  <a:gd name="T43" fmla="*/ 227 h 1985"/>
                  <a:gd name="T44" fmla="*/ 1644 w 1644"/>
                  <a:gd name="T45" fmla="*/ 170 h 1985"/>
                  <a:gd name="T46" fmla="*/ 1644 w 1644"/>
                  <a:gd name="T47" fmla="*/ 340 h 1985"/>
                  <a:gd name="T48" fmla="*/ 1588 w 1644"/>
                  <a:gd name="T49" fmla="*/ 397 h 1985"/>
                  <a:gd name="T50" fmla="*/ 1531 w 1644"/>
                  <a:gd name="T51" fmla="*/ 567 h 1985"/>
                  <a:gd name="T52" fmla="*/ 1474 w 1644"/>
                  <a:gd name="T53" fmla="*/ 794 h 1985"/>
                  <a:gd name="T54" fmla="*/ 1588 w 1644"/>
                  <a:gd name="T55" fmla="*/ 850 h 1985"/>
                  <a:gd name="T56" fmla="*/ 1644 w 1644"/>
                  <a:gd name="T57" fmla="*/ 907 h 1985"/>
                  <a:gd name="T58" fmla="*/ 1588 w 1644"/>
                  <a:gd name="T59" fmla="*/ 1021 h 1985"/>
                  <a:gd name="T60" fmla="*/ 1418 w 1644"/>
                  <a:gd name="T61" fmla="*/ 1021 h 1985"/>
                  <a:gd name="T62" fmla="*/ 1361 w 1644"/>
                  <a:gd name="T63" fmla="*/ 964 h 1985"/>
                  <a:gd name="T64" fmla="*/ 1191 w 1644"/>
                  <a:gd name="T65" fmla="*/ 1021 h 1985"/>
                  <a:gd name="T66" fmla="*/ 1077 w 1644"/>
                  <a:gd name="T67" fmla="*/ 1077 h 1985"/>
                  <a:gd name="T68" fmla="*/ 964 w 1644"/>
                  <a:gd name="T69" fmla="*/ 1134 h 1985"/>
                  <a:gd name="T70" fmla="*/ 964 w 1644"/>
                  <a:gd name="T71" fmla="*/ 1247 h 1985"/>
                  <a:gd name="T72" fmla="*/ 907 w 1644"/>
                  <a:gd name="T73" fmla="*/ 1304 h 1985"/>
                  <a:gd name="T74" fmla="*/ 851 w 1644"/>
                  <a:gd name="T75" fmla="*/ 1417 h 1985"/>
                  <a:gd name="T76" fmla="*/ 794 w 1644"/>
                  <a:gd name="T77" fmla="*/ 1531 h 1985"/>
                  <a:gd name="T78" fmla="*/ 737 w 1644"/>
                  <a:gd name="T79" fmla="*/ 1758 h 1985"/>
                  <a:gd name="T80" fmla="*/ 680 w 1644"/>
                  <a:gd name="T81" fmla="*/ 1814 h 1985"/>
                  <a:gd name="T82" fmla="*/ 624 w 1644"/>
                  <a:gd name="T83" fmla="*/ 1871 h 1985"/>
                  <a:gd name="T84" fmla="*/ 567 w 1644"/>
                  <a:gd name="T85" fmla="*/ 1928 h 1985"/>
                  <a:gd name="T86" fmla="*/ 510 w 1644"/>
                  <a:gd name="T87" fmla="*/ 1985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44" h="1985">
                    <a:moveTo>
                      <a:pt x="170" y="1985"/>
                    </a:moveTo>
                    <a:lnTo>
                      <a:pt x="170" y="1814"/>
                    </a:lnTo>
                    <a:lnTo>
                      <a:pt x="227" y="1814"/>
                    </a:lnTo>
                    <a:lnTo>
                      <a:pt x="227" y="1758"/>
                    </a:lnTo>
                    <a:lnTo>
                      <a:pt x="170" y="1758"/>
                    </a:lnTo>
                    <a:lnTo>
                      <a:pt x="170" y="1588"/>
                    </a:lnTo>
                    <a:lnTo>
                      <a:pt x="113" y="1588"/>
                    </a:lnTo>
                    <a:lnTo>
                      <a:pt x="113" y="1644"/>
                    </a:lnTo>
                    <a:lnTo>
                      <a:pt x="0" y="1644"/>
                    </a:lnTo>
                    <a:lnTo>
                      <a:pt x="0" y="1417"/>
                    </a:lnTo>
                    <a:lnTo>
                      <a:pt x="227" y="1417"/>
                    </a:lnTo>
                    <a:lnTo>
                      <a:pt x="227" y="1304"/>
                    </a:lnTo>
                    <a:lnTo>
                      <a:pt x="340" y="1304"/>
                    </a:lnTo>
                    <a:lnTo>
                      <a:pt x="340" y="1021"/>
                    </a:lnTo>
                    <a:lnTo>
                      <a:pt x="340" y="964"/>
                    </a:lnTo>
                    <a:lnTo>
                      <a:pt x="397" y="964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10" y="737"/>
                    </a:lnTo>
                    <a:lnTo>
                      <a:pt x="51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624" y="510"/>
                    </a:lnTo>
                    <a:lnTo>
                      <a:pt x="624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624" y="283"/>
                    </a:lnTo>
                    <a:lnTo>
                      <a:pt x="624" y="113"/>
                    </a:lnTo>
                    <a:lnTo>
                      <a:pt x="851" y="113"/>
                    </a:lnTo>
                    <a:lnTo>
                      <a:pt x="851" y="57"/>
                    </a:lnTo>
                    <a:lnTo>
                      <a:pt x="964" y="57"/>
                    </a:lnTo>
                    <a:lnTo>
                      <a:pt x="964" y="0"/>
                    </a:lnTo>
                    <a:lnTo>
                      <a:pt x="1134" y="0"/>
                    </a:lnTo>
                    <a:lnTo>
                      <a:pt x="1134" y="113"/>
                    </a:lnTo>
                    <a:lnTo>
                      <a:pt x="1191" y="113"/>
                    </a:lnTo>
                    <a:lnTo>
                      <a:pt x="1191" y="170"/>
                    </a:lnTo>
                    <a:lnTo>
                      <a:pt x="1304" y="170"/>
                    </a:lnTo>
                    <a:lnTo>
                      <a:pt x="1304" y="227"/>
                    </a:lnTo>
                    <a:lnTo>
                      <a:pt x="1418" y="227"/>
                    </a:lnTo>
                    <a:lnTo>
                      <a:pt x="1418" y="170"/>
                    </a:lnTo>
                    <a:lnTo>
                      <a:pt x="1644" y="170"/>
                    </a:lnTo>
                    <a:lnTo>
                      <a:pt x="1644" y="283"/>
                    </a:lnTo>
                    <a:lnTo>
                      <a:pt x="1644" y="340"/>
                    </a:lnTo>
                    <a:lnTo>
                      <a:pt x="1588" y="340"/>
                    </a:lnTo>
                    <a:lnTo>
                      <a:pt x="1588" y="397"/>
                    </a:lnTo>
                    <a:lnTo>
                      <a:pt x="1531" y="397"/>
                    </a:lnTo>
                    <a:lnTo>
                      <a:pt x="1531" y="567"/>
                    </a:lnTo>
                    <a:lnTo>
                      <a:pt x="1474" y="567"/>
                    </a:lnTo>
                    <a:lnTo>
                      <a:pt x="1474" y="794"/>
                    </a:lnTo>
                    <a:lnTo>
                      <a:pt x="1588" y="794"/>
                    </a:lnTo>
                    <a:lnTo>
                      <a:pt x="1588" y="850"/>
                    </a:lnTo>
                    <a:lnTo>
                      <a:pt x="1644" y="850"/>
                    </a:lnTo>
                    <a:lnTo>
                      <a:pt x="1644" y="907"/>
                    </a:lnTo>
                    <a:lnTo>
                      <a:pt x="1588" y="907"/>
                    </a:lnTo>
                    <a:lnTo>
                      <a:pt x="1588" y="1021"/>
                    </a:lnTo>
                    <a:lnTo>
                      <a:pt x="1531" y="1021"/>
                    </a:lnTo>
                    <a:lnTo>
                      <a:pt x="1418" y="1021"/>
                    </a:lnTo>
                    <a:lnTo>
                      <a:pt x="1418" y="964"/>
                    </a:lnTo>
                    <a:lnTo>
                      <a:pt x="1361" y="964"/>
                    </a:lnTo>
                    <a:lnTo>
                      <a:pt x="1361" y="1021"/>
                    </a:lnTo>
                    <a:lnTo>
                      <a:pt x="1191" y="1021"/>
                    </a:lnTo>
                    <a:lnTo>
                      <a:pt x="1191" y="1077"/>
                    </a:lnTo>
                    <a:lnTo>
                      <a:pt x="1077" y="1077"/>
                    </a:lnTo>
                    <a:lnTo>
                      <a:pt x="1077" y="1134"/>
                    </a:lnTo>
                    <a:lnTo>
                      <a:pt x="964" y="1134"/>
                    </a:lnTo>
                    <a:lnTo>
                      <a:pt x="964" y="1191"/>
                    </a:lnTo>
                    <a:lnTo>
                      <a:pt x="964" y="1247"/>
                    </a:lnTo>
                    <a:lnTo>
                      <a:pt x="907" y="1247"/>
                    </a:lnTo>
                    <a:lnTo>
                      <a:pt x="907" y="1304"/>
                    </a:lnTo>
                    <a:lnTo>
                      <a:pt x="851" y="1304"/>
                    </a:lnTo>
                    <a:lnTo>
                      <a:pt x="851" y="1417"/>
                    </a:lnTo>
                    <a:lnTo>
                      <a:pt x="794" y="1417"/>
                    </a:lnTo>
                    <a:lnTo>
                      <a:pt x="794" y="1531"/>
                    </a:lnTo>
                    <a:lnTo>
                      <a:pt x="737" y="1531"/>
                    </a:lnTo>
                    <a:lnTo>
                      <a:pt x="737" y="1758"/>
                    </a:lnTo>
                    <a:lnTo>
                      <a:pt x="680" y="1758"/>
                    </a:lnTo>
                    <a:lnTo>
                      <a:pt x="680" y="1814"/>
                    </a:lnTo>
                    <a:lnTo>
                      <a:pt x="624" y="1814"/>
                    </a:lnTo>
                    <a:lnTo>
                      <a:pt x="624" y="1871"/>
                    </a:lnTo>
                    <a:lnTo>
                      <a:pt x="567" y="1871"/>
                    </a:lnTo>
                    <a:lnTo>
                      <a:pt x="567" y="1928"/>
                    </a:lnTo>
                    <a:lnTo>
                      <a:pt x="510" y="1928"/>
                    </a:lnTo>
                    <a:lnTo>
                      <a:pt x="510" y="1985"/>
                    </a:lnTo>
                    <a:lnTo>
                      <a:pt x="170" y="19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1550" y="3125"/>
                <a:ext cx="623" cy="680"/>
              </a:xfrm>
              <a:custGeom>
                <a:avLst/>
                <a:gdLst>
                  <a:gd name="T0" fmla="*/ 623 w 623"/>
                  <a:gd name="T1" fmla="*/ 623 h 680"/>
                  <a:gd name="T2" fmla="*/ 623 w 623"/>
                  <a:gd name="T3" fmla="*/ 510 h 680"/>
                  <a:gd name="T4" fmla="*/ 567 w 623"/>
                  <a:gd name="T5" fmla="*/ 510 h 680"/>
                  <a:gd name="T6" fmla="*/ 567 w 623"/>
                  <a:gd name="T7" fmla="*/ 283 h 680"/>
                  <a:gd name="T8" fmla="*/ 510 w 623"/>
                  <a:gd name="T9" fmla="*/ 283 h 680"/>
                  <a:gd name="T10" fmla="*/ 510 w 623"/>
                  <a:gd name="T11" fmla="*/ 227 h 680"/>
                  <a:gd name="T12" fmla="*/ 453 w 623"/>
                  <a:gd name="T13" fmla="*/ 227 h 680"/>
                  <a:gd name="T14" fmla="*/ 453 w 623"/>
                  <a:gd name="T15" fmla="*/ 113 h 680"/>
                  <a:gd name="T16" fmla="*/ 397 w 623"/>
                  <a:gd name="T17" fmla="*/ 113 h 680"/>
                  <a:gd name="T18" fmla="*/ 397 w 623"/>
                  <a:gd name="T19" fmla="*/ 56 h 680"/>
                  <a:gd name="T20" fmla="*/ 340 w 623"/>
                  <a:gd name="T21" fmla="*/ 56 h 680"/>
                  <a:gd name="T22" fmla="*/ 340 w 623"/>
                  <a:gd name="T23" fmla="*/ 0 h 680"/>
                  <a:gd name="T24" fmla="*/ 283 w 623"/>
                  <a:gd name="T25" fmla="*/ 0 h 680"/>
                  <a:gd name="T26" fmla="*/ 283 w 623"/>
                  <a:gd name="T27" fmla="*/ 56 h 680"/>
                  <a:gd name="T28" fmla="*/ 113 w 623"/>
                  <a:gd name="T29" fmla="*/ 56 h 680"/>
                  <a:gd name="T30" fmla="*/ 113 w 623"/>
                  <a:gd name="T31" fmla="*/ 113 h 680"/>
                  <a:gd name="T32" fmla="*/ 56 w 623"/>
                  <a:gd name="T33" fmla="*/ 113 h 680"/>
                  <a:gd name="T34" fmla="*/ 56 w 623"/>
                  <a:gd name="T35" fmla="*/ 227 h 680"/>
                  <a:gd name="T36" fmla="*/ 113 w 623"/>
                  <a:gd name="T37" fmla="*/ 227 h 680"/>
                  <a:gd name="T38" fmla="*/ 113 w 623"/>
                  <a:gd name="T39" fmla="*/ 340 h 680"/>
                  <a:gd name="T40" fmla="*/ 56 w 623"/>
                  <a:gd name="T41" fmla="*/ 340 h 680"/>
                  <a:gd name="T42" fmla="*/ 56 w 623"/>
                  <a:gd name="T43" fmla="*/ 397 h 680"/>
                  <a:gd name="T44" fmla="*/ 0 w 623"/>
                  <a:gd name="T45" fmla="*/ 397 h 680"/>
                  <a:gd name="T46" fmla="*/ 0 w 623"/>
                  <a:gd name="T47" fmla="*/ 567 h 680"/>
                  <a:gd name="T48" fmla="*/ 56 w 623"/>
                  <a:gd name="T49" fmla="*/ 567 h 680"/>
                  <a:gd name="T50" fmla="*/ 56 w 623"/>
                  <a:gd name="T51" fmla="*/ 623 h 680"/>
                  <a:gd name="T52" fmla="*/ 170 w 623"/>
                  <a:gd name="T53" fmla="*/ 623 h 680"/>
                  <a:gd name="T54" fmla="*/ 170 w 623"/>
                  <a:gd name="T55" fmla="*/ 680 h 680"/>
                  <a:gd name="T56" fmla="*/ 510 w 623"/>
                  <a:gd name="T57" fmla="*/ 680 h 680"/>
                  <a:gd name="T58" fmla="*/ 510 w 623"/>
                  <a:gd name="T59" fmla="*/ 623 h 680"/>
                  <a:gd name="T60" fmla="*/ 623 w 623"/>
                  <a:gd name="T61" fmla="*/ 62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3" h="680">
                    <a:moveTo>
                      <a:pt x="623" y="623"/>
                    </a:moveTo>
                    <a:lnTo>
                      <a:pt x="623" y="510"/>
                    </a:lnTo>
                    <a:lnTo>
                      <a:pt x="567" y="510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623"/>
                    </a:lnTo>
                    <a:lnTo>
                      <a:pt x="170" y="623"/>
                    </a:lnTo>
                    <a:lnTo>
                      <a:pt x="170" y="680"/>
                    </a:lnTo>
                    <a:lnTo>
                      <a:pt x="510" y="680"/>
                    </a:lnTo>
                    <a:lnTo>
                      <a:pt x="510" y="623"/>
                    </a:lnTo>
                    <a:lnTo>
                      <a:pt x="623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1436" y="2047"/>
                <a:ext cx="1361" cy="1701"/>
              </a:xfrm>
              <a:custGeom>
                <a:avLst/>
                <a:gdLst>
                  <a:gd name="T0" fmla="*/ 1021 w 1361"/>
                  <a:gd name="T1" fmla="*/ 454 h 1701"/>
                  <a:gd name="T2" fmla="*/ 1078 w 1361"/>
                  <a:gd name="T3" fmla="*/ 397 h 1701"/>
                  <a:gd name="T4" fmla="*/ 1134 w 1361"/>
                  <a:gd name="T5" fmla="*/ 341 h 1701"/>
                  <a:gd name="T6" fmla="*/ 1078 w 1361"/>
                  <a:gd name="T7" fmla="*/ 227 h 1701"/>
                  <a:gd name="T8" fmla="*/ 737 w 1361"/>
                  <a:gd name="T9" fmla="*/ 171 h 1701"/>
                  <a:gd name="T10" fmla="*/ 681 w 1361"/>
                  <a:gd name="T11" fmla="*/ 114 h 1701"/>
                  <a:gd name="T12" fmla="*/ 454 w 1361"/>
                  <a:gd name="T13" fmla="*/ 57 h 1701"/>
                  <a:gd name="T14" fmla="*/ 341 w 1361"/>
                  <a:gd name="T15" fmla="*/ 0 h 1701"/>
                  <a:gd name="T16" fmla="*/ 284 w 1361"/>
                  <a:gd name="T17" fmla="*/ 57 h 1701"/>
                  <a:gd name="T18" fmla="*/ 397 w 1361"/>
                  <a:gd name="T19" fmla="*/ 171 h 1701"/>
                  <a:gd name="T20" fmla="*/ 341 w 1361"/>
                  <a:gd name="T21" fmla="*/ 227 h 1701"/>
                  <a:gd name="T22" fmla="*/ 284 w 1361"/>
                  <a:gd name="T23" fmla="*/ 284 h 1701"/>
                  <a:gd name="T24" fmla="*/ 170 w 1361"/>
                  <a:gd name="T25" fmla="*/ 454 h 1701"/>
                  <a:gd name="T26" fmla="*/ 0 w 1361"/>
                  <a:gd name="T27" fmla="*/ 511 h 1701"/>
                  <a:gd name="T28" fmla="*/ 57 w 1361"/>
                  <a:gd name="T29" fmla="*/ 624 h 1701"/>
                  <a:gd name="T30" fmla="*/ 57 w 1361"/>
                  <a:gd name="T31" fmla="*/ 794 h 1701"/>
                  <a:gd name="T32" fmla="*/ 170 w 1361"/>
                  <a:gd name="T33" fmla="*/ 964 h 1701"/>
                  <a:gd name="T34" fmla="*/ 227 w 1361"/>
                  <a:gd name="T35" fmla="*/ 1134 h 1701"/>
                  <a:gd name="T36" fmla="*/ 397 w 1361"/>
                  <a:gd name="T37" fmla="*/ 1078 h 1701"/>
                  <a:gd name="T38" fmla="*/ 454 w 1361"/>
                  <a:gd name="T39" fmla="*/ 1134 h 1701"/>
                  <a:gd name="T40" fmla="*/ 511 w 1361"/>
                  <a:gd name="T41" fmla="*/ 1191 h 1701"/>
                  <a:gd name="T42" fmla="*/ 567 w 1361"/>
                  <a:gd name="T43" fmla="*/ 1305 h 1701"/>
                  <a:gd name="T44" fmla="*/ 624 w 1361"/>
                  <a:gd name="T45" fmla="*/ 1361 h 1701"/>
                  <a:gd name="T46" fmla="*/ 681 w 1361"/>
                  <a:gd name="T47" fmla="*/ 1588 h 1701"/>
                  <a:gd name="T48" fmla="*/ 737 w 1361"/>
                  <a:gd name="T49" fmla="*/ 1701 h 1701"/>
                  <a:gd name="T50" fmla="*/ 851 w 1361"/>
                  <a:gd name="T51" fmla="*/ 1588 h 1701"/>
                  <a:gd name="T52" fmla="*/ 964 w 1361"/>
                  <a:gd name="T53" fmla="*/ 1248 h 1701"/>
                  <a:gd name="T54" fmla="*/ 1021 w 1361"/>
                  <a:gd name="T55" fmla="*/ 1078 h 1701"/>
                  <a:gd name="T56" fmla="*/ 1078 w 1361"/>
                  <a:gd name="T57" fmla="*/ 1021 h 1701"/>
                  <a:gd name="T58" fmla="*/ 1134 w 1361"/>
                  <a:gd name="T59" fmla="*/ 964 h 1701"/>
                  <a:gd name="T60" fmla="*/ 1191 w 1361"/>
                  <a:gd name="T61" fmla="*/ 851 h 1701"/>
                  <a:gd name="T62" fmla="*/ 1134 w 1361"/>
                  <a:gd name="T63" fmla="*/ 794 h 1701"/>
                  <a:gd name="T64" fmla="*/ 1248 w 1361"/>
                  <a:gd name="T65" fmla="*/ 681 h 1701"/>
                  <a:gd name="T66" fmla="*/ 1361 w 1361"/>
                  <a:gd name="T67" fmla="*/ 624 h 1701"/>
                  <a:gd name="T68" fmla="*/ 1304 w 1361"/>
                  <a:gd name="T69" fmla="*/ 567 h 1701"/>
                  <a:gd name="T70" fmla="*/ 1248 w 1361"/>
                  <a:gd name="T71" fmla="*/ 45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61" h="1701">
                    <a:moveTo>
                      <a:pt x="1248" y="454"/>
                    </a:moveTo>
                    <a:lnTo>
                      <a:pt x="1021" y="454"/>
                    </a:lnTo>
                    <a:lnTo>
                      <a:pt x="1021" y="397"/>
                    </a:lnTo>
                    <a:lnTo>
                      <a:pt x="1078" y="397"/>
                    </a:lnTo>
                    <a:lnTo>
                      <a:pt x="1078" y="341"/>
                    </a:lnTo>
                    <a:lnTo>
                      <a:pt x="1134" y="341"/>
                    </a:lnTo>
                    <a:lnTo>
                      <a:pt x="1134" y="227"/>
                    </a:lnTo>
                    <a:lnTo>
                      <a:pt x="1078" y="227"/>
                    </a:lnTo>
                    <a:lnTo>
                      <a:pt x="1078" y="171"/>
                    </a:lnTo>
                    <a:lnTo>
                      <a:pt x="737" y="171"/>
                    </a:lnTo>
                    <a:lnTo>
                      <a:pt x="737" y="114"/>
                    </a:lnTo>
                    <a:lnTo>
                      <a:pt x="681" y="114"/>
                    </a:lnTo>
                    <a:lnTo>
                      <a:pt x="681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397" y="171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284"/>
                    </a:lnTo>
                    <a:lnTo>
                      <a:pt x="284" y="284"/>
                    </a:lnTo>
                    <a:lnTo>
                      <a:pt x="284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0" y="511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738"/>
                    </a:lnTo>
                    <a:lnTo>
                      <a:pt x="57" y="794"/>
                    </a:lnTo>
                    <a:lnTo>
                      <a:pt x="170" y="794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134"/>
                    </a:lnTo>
                    <a:lnTo>
                      <a:pt x="397" y="1134"/>
                    </a:lnTo>
                    <a:lnTo>
                      <a:pt x="397" y="1078"/>
                    </a:lnTo>
                    <a:lnTo>
                      <a:pt x="454" y="1078"/>
                    </a:lnTo>
                    <a:lnTo>
                      <a:pt x="454" y="1134"/>
                    </a:lnTo>
                    <a:lnTo>
                      <a:pt x="511" y="1134"/>
                    </a:lnTo>
                    <a:lnTo>
                      <a:pt x="511" y="1191"/>
                    </a:lnTo>
                    <a:lnTo>
                      <a:pt x="567" y="1191"/>
                    </a:lnTo>
                    <a:lnTo>
                      <a:pt x="567" y="1305"/>
                    </a:lnTo>
                    <a:lnTo>
                      <a:pt x="624" y="1305"/>
                    </a:lnTo>
                    <a:lnTo>
                      <a:pt x="624" y="1361"/>
                    </a:lnTo>
                    <a:lnTo>
                      <a:pt x="681" y="1361"/>
                    </a:lnTo>
                    <a:lnTo>
                      <a:pt x="681" y="1588"/>
                    </a:lnTo>
                    <a:lnTo>
                      <a:pt x="737" y="1588"/>
                    </a:lnTo>
                    <a:lnTo>
                      <a:pt x="737" y="1701"/>
                    </a:lnTo>
                    <a:lnTo>
                      <a:pt x="851" y="1701"/>
                    </a:lnTo>
                    <a:lnTo>
                      <a:pt x="851" y="1588"/>
                    </a:lnTo>
                    <a:lnTo>
                      <a:pt x="964" y="1588"/>
                    </a:lnTo>
                    <a:lnTo>
                      <a:pt x="964" y="1248"/>
                    </a:lnTo>
                    <a:lnTo>
                      <a:pt x="1021" y="1248"/>
                    </a:lnTo>
                    <a:lnTo>
                      <a:pt x="1021" y="1078"/>
                    </a:lnTo>
                    <a:lnTo>
                      <a:pt x="1078" y="1078"/>
                    </a:lnTo>
                    <a:lnTo>
                      <a:pt x="1078" y="1021"/>
                    </a:lnTo>
                    <a:lnTo>
                      <a:pt x="1134" y="1021"/>
                    </a:lnTo>
                    <a:lnTo>
                      <a:pt x="1134" y="964"/>
                    </a:lnTo>
                    <a:lnTo>
                      <a:pt x="1191" y="964"/>
                    </a:lnTo>
                    <a:lnTo>
                      <a:pt x="1191" y="851"/>
                    </a:lnTo>
                    <a:lnTo>
                      <a:pt x="1134" y="851"/>
                    </a:lnTo>
                    <a:lnTo>
                      <a:pt x="1134" y="794"/>
                    </a:lnTo>
                    <a:lnTo>
                      <a:pt x="1248" y="794"/>
                    </a:lnTo>
                    <a:lnTo>
                      <a:pt x="1248" y="681"/>
                    </a:lnTo>
                    <a:lnTo>
                      <a:pt x="1361" y="681"/>
                    </a:lnTo>
                    <a:lnTo>
                      <a:pt x="1361" y="624"/>
                    </a:lnTo>
                    <a:lnTo>
                      <a:pt x="1304" y="624"/>
                    </a:lnTo>
                    <a:lnTo>
                      <a:pt x="1304" y="567"/>
                    </a:lnTo>
                    <a:lnTo>
                      <a:pt x="1248" y="567"/>
                    </a:lnTo>
                    <a:lnTo>
                      <a:pt x="1248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1606" y="3295"/>
                <a:ext cx="2325" cy="1701"/>
              </a:xfrm>
              <a:custGeom>
                <a:avLst/>
                <a:gdLst>
                  <a:gd name="T0" fmla="*/ 341 w 2325"/>
                  <a:gd name="T1" fmla="*/ 1021 h 1701"/>
                  <a:gd name="T2" fmla="*/ 114 w 2325"/>
                  <a:gd name="T3" fmla="*/ 1077 h 1701"/>
                  <a:gd name="T4" fmla="*/ 57 w 2325"/>
                  <a:gd name="T5" fmla="*/ 1247 h 1701"/>
                  <a:gd name="T6" fmla="*/ 0 w 2325"/>
                  <a:gd name="T7" fmla="*/ 1304 h 1701"/>
                  <a:gd name="T8" fmla="*/ 114 w 2325"/>
                  <a:gd name="T9" fmla="*/ 1361 h 1701"/>
                  <a:gd name="T10" fmla="*/ 171 w 2325"/>
                  <a:gd name="T11" fmla="*/ 1531 h 1701"/>
                  <a:gd name="T12" fmla="*/ 227 w 2325"/>
                  <a:gd name="T13" fmla="*/ 1588 h 1701"/>
                  <a:gd name="T14" fmla="*/ 454 w 2325"/>
                  <a:gd name="T15" fmla="*/ 1701 h 1701"/>
                  <a:gd name="T16" fmla="*/ 511 w 2325"/>
                  <a:gd name="T17" fmla="*/ 1644 h 1701"/>
                  <a:gd name="T18" fmla="*/ 567 w 2325"/>
                  <a:gd name="T19" fmla="*/ 1588 h 1701"/>
                  <a:gd name="T20" fmla="*/ 794 w 2325"/>
                  <a:gd name="T21" fmla="*/ 1531 h 1701"/>
                  <a:gd name="T22" fmla="*/ 851 w 2325"/>
                  <a:gd name="T23" fmla="*/ 1474 h 1701"/>
                  <a:gd name="T24" fmla="*/ 908 w 2325"/>
                  <a:gd name="T25" fmla="*/ 1304 h 1701"/>
                  <a:gd name="T26" fmla="*/ 1361 w 2325"/>
                  <a:gd name="T27" fmla="*/ 1247 h 1701"/>
                  <a:gd name="T28" fmla="*/ 1475 w 2325"/>
                  <a:gd name="T29" fmla="*/ 1191 h 1701"/>
                  <a:gd name="T30" fmla="*/ 1531 w 2325"/>
                  <a:gd name="T31" fmla="*/ 907 h 1701"/>
                  <a:gd name="T32" fmla="*/ 1588 w 2325"/>
                  <a:gd name="T33" fmla="*/ 850 h 1701"/>
                  <a:gd name="T34" fmla="*/ 1645 w 2325"/>
                  <a:gd name="T35" fmla="*/ 907 h 1701"/>
                  <a:gd name="T36" fmla="*/ 1758 w 2325"/>
                  <a:gd name="T37" fmla="*/ 850 h 1701"/>
                  <a:gd name="T38" fmla="*/ 2042 w 2325"/>
                  <a:gd name="T39" fmla="*/ 737 h 1701"/>
                  <a:gd name="T40" fmla="*/ 2212 w 2325"/>
                  <a:gd name="T41" fmla="*/ 680 h 1701"/>
                  <a:gd name="T42" fmla="*/ 2269 w 2325"/>
                  <a:gd name="T43" fmla="*/ 624 h 1701"/>
                  <a:gd name="T44" fmla="*/ 2325 w 2325"/>
                  <a:gd name="T45" fmla="*/ 510 h 1701"/>
                  <a:gd name="T46" fmla="*/ 2269 w 2325"/>
                  <a:gd name="T47" fmla="*/ 283 h 1701"/>
                  <a:gd name="T48" fmla="*/ 2155 w 2325"/>
                  <a:gd name="T49" fmla="*/ 227 h 1701"/>
                  <a:gd name="T50" fmla="*/ 2042 w 2325"/>
                  <a:gd name="T51" fmla="*/ 170 h 1701"/>
                  <a:gd name="T52" fmla="*/ 1985 w 2325"/>
                  <a:gd name="T53" fmla="*/ 227 h 1701"/>
                  <a:gd name="T54" fmla="*/ 2042 w 2325"/>
                  <a:gd name="T55" fmla="*/ 113 h 1701"/>
                  <a:gd name="T56" fmla="*/ 1872 w 2325"/>
                  <a:gd name="T57" fmla="*/ 57 h 1701"/>
                  <a:gd name="T58" fmla="*/ 1815 w 2325"/>
                  <a:gd name="T59" fmla="*/ 0 h 1701"/>
                  <a:gd name="T60" fmla="*/ 1645 w 2325"/>
                  <a:gd name="T61" fmla="*/ 57 h 1701"/>
                  <a:gd name="T62" fmla="*/ 1531 w 2325"/>
                  <a:gd name="T63" fmla="*/ 113 h 1701"/>
                  <a:gd name="T64" fmla="*/ 1418 w 2325"/>
                  <a:gd name="T65" fmla="*/ 170 h 1701"/>
                  <a:gd name="T66" fmla="*/ 1361 w 2325"/>
                  <a:gd name="T67" fmla="*/ 283 h 1701"/>
                  <a:gd name="T68" fmla="*/ 1305 w 2325"/>
                  <a:gd name="T69" fmla="*/ 340 h 1701"/>
                  <a:gd name="T70" fmla="*/ 1248 w 2325"/>
                  <a:gd name="T71" fmla="*/ 453 h 1701"/>
                  <a:gd name="T72" fmla="*/ 1191 w 2325"/>
                  <a:gd name="T73" fmla="*/ 567 h 1701"/>
                  <a:gd name="T74" fmla="*/ 1134 w 2325"/>
                  <a:gd name="T75" fmla="*/ 794 h 1701"/>
                  <a:gd name="T76" fmla="*/ 1078 w 2325"/>
                  <a:gd name="T77" fmla="*/ 850 h 1701"/>
                  <a:gd name="T78" fmla="*/ 1021 w 2325"/>
                  <a:gd name="T79" fmla="*/ 907 h 1701"/>
                  <a:gd name="T80" fmla="*/ 964 w 2325"/>
                  <a:gd name="T81" fmla="*/ 96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25" h="1701">
                    <a:moveTo>
                      <a:pt x="964" y="1021"/>
                    </a:moveTo>
                    <a:lnTo>
                      <a:pt x="341" y="1021"/>
                    </a:lnTo>
                    <a:lnTo>
                      <a:pt x="341" y="1077"/>
                    </a:lnTo>
                    <a:lnTo>
                      <a:pt x="114" y="1077"/>
                    </a:lnTo>
                    <a:lnTo>
                      <a:pt x="114" y="1247"/>
                    </a:lnTo>
                    <a:lnTo>
                      <a:pt x="57" y="1247"/>
                    </a:lnTo>
                    <a:lnTo>
                      <a:pt x="57" y="1304"/>
                    </a:lnTo>
                    <a:lnTo>
                      <a:pt x="0" y="1304"/>
                    </a:lnTo>
                    <a:lnTo>
                      <a:pt x="0" y="1361"/>
                    </a:lnTo>
                    <a:lnTo>
                      <a:pt x="114" y="1361"/>
                    </a:lnTo>
                    <a:lnTo>
                      <a:pt x="114" y="1531"/>
                    </a:lnTo>
                    <a:lnTo>
                      <a:pt x="171" y="1531"/>
                    </a:lnTo>
                    <a:lnTo>
                      <a:pt x="171" y="1588"/>
                    </a:lnTo>
                    <a:lnTo>
                      <a:pt x="227" y="1588"/>
                    </a:lnTo>
                    <a:lnTo>
                      <a:pt x="227" y="1701"/>
                    </a:lnTo>
                    <a:lnTo>
                      <a:pt x="454" y="1701"/>
                    </a:lnTo>
                    <a:lnTo>
                      <a:pt x="454" y="1644"/>
                    </a:lnTo>
                    <a:lnTo>
                      <a:pt x="511" y="1644"/>
                    </a:lnTo>
                    <a:lnTo>
                      <a:pt x="511" y="1588"/>
                    </a:lnTo>
                    <a:lnTo>
                      <a:pt x="567" y="1588"/>
                    </a:lnTo>
                    <a:lnTo>
                      <a:pt x="567" y="1531"/>
                    </a:lnTo>
                    <a:lnTo>
                      <a:pt x="794" y="1531"/>
                    </a:lnTo>
                    <a:lnTo>
                      <a:pt x="794" y="1474"/>
                    </a:lnTo>
                    <a:lnTo>
                      <a:pt x="851" y="1474"/>
                    </a:lnTo>
                    <a:lnTo>
                      <a:pt x="851" y="1304"/>
                    </a:lnTo>
                    <a:lnTo>
                      <a:pt x="908" y="1304"/>
                    </a:lnTo>
                    <a:lnTo>
                      <a:pt x="908" y="1247"/>
                    </a:lnTo>
                    <a:lnTo>
                      <a:pt x="1361" y="1247"/>
                    </a:lnTo>
                    <a:lnTo>
                      <a:pt x="1361" y="1191"/>
                    </a:lnTo>
                    <a:lnTo>
                      <a:pt x="1475" y="1191"/>
                    </a:lnTo>
                    <a:lnTo>
                      <a:pt x="1475" y="907"/>
                    </a:lnTo>
                    <a:lnTo>
                      <a:pt x="1531" y="907"/>
                    </a:lnTo>
                    <a:lnTo>
                      <a:pt x="1531" y="850"/>
                    </a:lnTo>
                    <a:lnTo>
                      <a:pt x="1588" y="850"/>
                    </a:lnTo>
                    <a:lnTo>
                      <a:pt x="1588" y="907"/>
                    </a:lnTo>
                    <a:lnTo>
                      <a:pt x="1645" y="907"/>
                    </a:lnTo>
                    <a:lnTo>
                      <a:pt x="1645" y="850"/>
                    </a:lnTo>
                    <a:lnTo>
                      <a:pt x="1758" y="850"/>
                    </a:lnTo>
                    <a:lnTo>
                      <a:pt x="1758" y="737"/>
                    </a:lnTo>
                    <a:lnTo>
                      <a:pt x="2042" y="737"/>
                    </a:lnTo>
                    <a:lnTo>
                      <a:pt x="2042" y="680"/>
                    </a:lnTo>
                    <a:lnTo>
                      <a:pt x="2212" y="680"/>
                    </a:lnTo>
                    <a:lnTo>
                      <a:pt x="2212" y="624"/>
                    </a:lnTo>
                    <a:lnTo>
                      <a:pt x="2269" y="624"/>
                    </a:lnTo>
                    <a:lnTo>
                      <a:pt x="2269" y="510"/>
                    </a:lnTo>
                    <a:lnTo>
                      <a:pt x="2325" y="510"/>
                    </a:lnTo>
                    <a:lnTo>
                      <a:pt x="2325" y="283"/>
                    </a:lnTo>
                    <a:lnTo>
                      <a:pt x="2269" y="283"/>
                    </a:lnTo>
                    <a:lnTo>
                      <a:pt x="2269" y="227"/>
                    </a:lnTo>
                    <a:lnTo>
                      <a:pt x="2155" y="227"/>
                    </a:lnTo>
                    <a:lnTo>
                      <a:pt x="2155" y="170"/>
                    </a:lnTo>
                    <a:lnTo>
                      <a:pt x="2042" y="170"/>
                    </a:lnTo>
                    <a:lnTo>
                      <a:pt x="2042" y="227"/>
                    </a:lnTo>
                    <a:lnTo>
                      <a:pt x="1985" y="227"/>
                    </a:lnTo>
                    <a:lnTo>
                      <a:pt x="1985" y="113"/>
                    </a:lnTo>
                    <a:lnTo>
                      <a:pt x="2042" y="113"/>
                    </a:lnTo>
                    <a:lnTo>
                      <a:pt x="2042" y="57"/>
                    </a:lnTo>
                    <a:lnTo>
                      <a:pt x="1872" y="57"/>
                    </a:lnTo>
                    <a:lnTo>
                      <a:pt x="1872" y="0"/>
                    </a:lnTo>
                    <a:lnTo>
                      <a:pt x="1815" y="0"/>
                    </a:lnTo>
                    <a:lnTo>
                      <a:pt x="1815" y="57"/>
                    </a:lnTo>
                    <a:lnTo>
                      <a:pt x="1645" y="57"/>
                    </a:lnTo>
                    <a:lnTo>
                      <a:pt x="1645" y="113"/>
                    </a:lnTo>
                    <a:lnTo>
                      <a:pt x="1531" y="113"/>
                    </a:lnTo>
                    <a:lnTo>
                      <a:pt x="1531" y="170"/>
                    </a:lnTo>
                    <a:lnTo>
                      <a:pt x="1418" y="170"/>
                    </a:lnTo>
                    <a:lnTo>
                      <a:pt x="1418" y="283"/>
                    </a:lnTo>
                    <a:lnTo>
                      <a:pt x="1361" y="283"/>
                    </a:lnTo>
                    <a:lnTo>
                      <a:pt x="1361" y="340"/>
                    </a:lnTo>
                    <a:lnTo>
                      <a:pt x="1305" y="340"/>
                    </a:lnTo>
                    <a:lnTo>
                      <a:pt x="1305" y="453"/>
                    </a:lnTo>
                    <a:lnTo>
                      <a:pt x="1248" y="453"/>
                    </a:lnTo>
                    <a:lnTo>
                      <a:pt x="1248" y="567"/>
                    </a:lnTo>
                    <a:lnTo>
                      <a:pt x="1191" y="567"/>
                    </a:lnTo>
                    <a:lnTo>
                      <a:pt x="1191" y="794"/>
                    </a:lnTo>
                    <a:lnTo>
                      <a:pt x="1134" y="794"/>
                    </a:lnTo>
                    <a:lnTo>
                      <a:pt x="1134" y="850"/>
                    </a:lnTo>
                    <a:lnTo>
                      <a:pt x="1078" y="850"/>
                    </a:lnTo>
                    <a:lnTo>
                      <a:pt x="1078" y="907"/>
                    </a:lnTo>
                    <a:lnTo>
                      <a:pt x="1021" y="907"/>
                    </a:lnTo>
                    <a:lnTo>
                      <a:pt x="1021" y="964"/>
                    </a:lnTo>
                    <a:lnTo>
                      <a:pt x="964" y="964"/>
                    </a:lnTo>
                    <a:lnTo>
                      <a:pt x="964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1720" y="4259"/>
                <a:ext cx="1928" cy="1474"/>
              </a:xfrm>
              <a:custGeom>
                <a:avLst/>
                <a:gdLst>
                  <a:gd name="T0" fmla="*/ 340 w 1928"/>
                  <a:gd name="T1" fmla="*/ 737 h 1474"/>
                  <a:gd name="T2" fmla="*/ 397 w 1928"/>
                  <a:gd name="T3" fmla="*/ 680 h 1474"/>
                  <a:gd name="T4" fmla="*/ 453 w 1928"/>
                  <a:gd name="T5" fmla="*/ 624 h 1474"/>
                  <a:gd name="T6" fmla="*/ 680 w 1928"/>
                  <a:gd name="T7" fmla="*/ 567 h 1474"/>
                  <a:gd name="T8" fmla="*/ 737 w 1928"/>
                  <a:gd name="T9" fmla="*/ 510 h 1474"/>
                  <a:gd name="T10" fmla="*/ 794 w 1928"/>
                  <a:gd name="T11" fmla="*/ 340 h 1474"/>
                  <a:gd name="T12" fmla="*/ 1247 w 1928"/>
                  <a:gd name="T13" fmla="*/ 283 h 1474"/>
                  <a:gd name="T14" fmla="*/ 1531 w 1928"/>
                  <a:gd name="T15" fmla="*/ 227 h 1474"/>
                  <a:gd name="T16" fmla="*/ 1588 w 1928"/>
                  <a:gd name="T17" fmla="*/ 170 h 1474"/>
                  <a:gd name="T18" fmla="*/ 1701 w 1928"/>
                  <a:gd name="T19" fmla="*/ 113 h 1474"/>
                  <a:gd name="T20" fmla="*/ 1814 w 1928"/>
                  <a:gd name="T21" fmla="*/ 57 h 1474"/>
                  <a:gd name="T22" fmla="*/ 1928 w 1928"/>
                  <a:gd name="T23" fmla="*/ 0 h 1474"/>
                  <a:gd name="T24" fmla="*/ 1814 w 1928"/>
                  <a:gd name="T25" fmla="*/ 113 h 1474"/>
                  <a:gd name="T26" fmla="*/ 1701 w 1928"/>
                  <a:gd name="T27" fmla="*/ 170 h 1474"/>
                  <a:gd name="T28" fmla="*/ 1588 w 1928"/>
                  <a:gd name="T29" fmla="*/ 227 h 1474"/>
                  <a:gd name="T30" fmla="*/ 1531 w 1928"/>
                  <a:gd name="T31" fmla="*/ 340 h 1474"/>
                  <a:gd name="T32" fmla="*/ 1417 w 1928"/>
                  <a:gd name="T33" fmla="*/ 453 h 1474"/>
                  <a:gd name="T34" fmla="*/ 1361 w 1928"/>
                  <a:gd name="T35" fmla="*/ 340 h 1474"/>
                  <a:gd name="T36" fmla="*/ 1247 w 1928"/>
                  <a:gd name="T37" fmla="*/ 567 h 1474"/>
                  <a:gd name="T38" fmla="*/ 1191 w 1928"/>
                  <a:gd name="T39" fmla="*/ 624 h 1474"/>
                  <a:gd name="T40" fmla="*/ 1134 w 1928"/>
                  <a:gd name="T41" fmla="*/ 680 h 1474"/>
                  <a:gd name="T42" fmla="*/ 964 w 1928"/>
                  <a:gd name="T43" fmla="*/ 737 h 1474"/>
                  <a:gd name="T44" fmla="*/ 737 w 1928"/>
                  <a:gd name="T45" fmla="*/ 850 h 1474"/>
                  <a:gd name="T46" fmla="*/ 624 w 1928"/>
                  <a:gd name="T47" fmla="*/ 1020 h 1474"/>
                  <a:gd name="T48" fmla="*/ 567 w 1928"/>
                  <a:gd name="T49" fmla="*/ 1077 h 1474"/>
                  <a:gd name="T50" fmla="*/ 510 w 1928"/>
                  <a:gd name="T51" fmla="*/ 1134 h 1474"/>
                  <a:gd name="T52" fmla="*/ 453 w 1928"/>
                  <a:gd name="T53" fmla="*/ 1247 h 1474"/>
                  <a:gd name="T54" fmla="*/ 340 w 1928"/>
                  <a:gd name="T55" fmla="*/ 1361 h 1474"/>
                  <a:gd name="T56" fmla="*/ 283 w 1928"/>
                  <a:gd name="T57" fmla="*/ 1417 h 1474"/>
                  <a:gd name="T58" fmla="*/ 57 w 1928"/>
                  <a:gd name="T59" fmla="*/ 1474 h 1474"/>
                  <a:gd name="T60" fmla="*/ 0 w 1928"/>
                  <a:gd name="T61" fmla="*/ 1417 h 1474"/>
                  <a:gd name="T62" fmla="*/ 57 w 1928"/>
                  <a:gd name="T63" fmla="*/ 1304 h 1474"/>
                  <a:gd name="T64" fmla="*/ 113 w 1928"/>
                  <a:gd name="T65" fmla="*/ 1247 h 1474"/>
                  <a:gd name="T66" fmla="*/ 170 w 1928"/>
                  <a:gd name="T67" fmla="*/ 1191 h 1474"/>
                  <a:gd name="T68" fmla="*/ 113 w 1928"/>
                  <a:gd name="T69" fmla="*/ 1020 h 1474"/>
                  <a:gd name="T70" fmla="*/ 57 w 1928"/>
                  <a:gd name="T71" fmla="*/ 964 h 1474"/>
                  <a:gd name="T72" fmla="*/ 0 w 1928"/>
                  <a:gd name="T73" fmla="*/ 850 h 1474"/>
                  <a:gd name="T74" fmla="*/ 57 w 1928"/>
                  <a:gd name="T75" fmla="*/ 794 h 1474"/>
                  <a:gd name="T76" fmla="*/ 113 w 1928"/>
                  <a:gd name="T77" fmla="*/ 737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28" h="1474">
                    <a:moveTo>
                      <a:pt x="113" y="737"/>
                    </a:moveTo>
                    <a:lnTo>
                      <a:pt x="340" y="737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397" y="624"/>
                    </a:lnTo>
                    <a:lnTo>
                      <a:pt x="453" y="624"/>
                    </a:lnTo>
                    <a:lnTo>
                      <a:pt x="453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283"/>
                    </a:lnTo>
                    <a:lnTo>
                      <a:pt x="1247" y="283"/>
                    </a:lnTo>
                    <a:lnTo>
                      <a:pt x="1247" y="227"/>
                    </a:lnTo>
                    <a:lnTo>
                      <a:pt x="1531" y="227"/>
                    </a:lnTo>
                    <a:lnTo>
                      <a:pt x="1531" y="170"/>
                    </a:lnTo>
                    <a:lnTo>
                      <a:pt x="1588" y="170"/>
                    </a:lnTo>
                    <a:lnTo>
                      <a:pt x="1588" y="113"/>
                    </a:lnTo>
                    <a:lnTo>
                      <a:pt x="1701" y="113"/>
                    </a:lnTo>
                    <a:lnTo>
                      <a:pt x="1701" y="57"/>
                    </a:lnTo>
                    <a:lnTo>
                      <a:pt x="1814" y="57"/>
                    </a:lnTo>
                    <a:lnTo>
                      <a:pt x="1814" y="0"/>
                    </a:lnTo>
                    <a:lnTo>
                      <a:pt x="1928" y="0"/>
                    </a:lnTo>
                    <a:lnTo>
                      <a:pt x="1928" y="113"/>
                    </a:lnTo>
                    <a:lnTo>
                      <a:pt x="1814" y="113"/>
                    </a:lnTo>
                    <a:lnTo>
                      <a:pt x="1814" y="170"/>
                    </a:lnTo>
                    <a:lnTo>
                      <a:pt x="1701" y="170"/>
                    </a:lnTo>
                    <a:lnTo>
                      <a:pt x="1701" y="227"/>
                    </a:lnTo>
                    <a:lnTo>
                      <a:pt x="1588" y="227"/>
                    </a:lnTo>
                    <a:lnTo>
                      <a:pt x="1588" y="340"/>
                    </a:lnTo>
                    <a:lnTo>
                      <a:pt x="1531" y="340"/>
                    </a:lnTo>
                    <a:lnTo>
                      <a:pt x="1531" y="453"/>
                    </a:lnTo>
                    <a:lnTo>
                      <a:pt x="1417" y="453"/>
                    </a:lnTo>
                    <a:lnTo>
                      <a:pt x="1417" y="340"/>
                    </a:lnTo>
                    <a:lnTo>
                      <a:pt x="1361" y="340"/>
                    </a:lnTo>
                    <a:lnTo>
                      <a:pt x="1361" y="567"/>
                    </a:lnTo>
                    <a:lnTo>
                      <a:pt x="1247" y="567"/>
                    </a:lnTo>
                    <a:lnTo>
                      <a:pt x="1247" y="624"/>
                    </a:lnTo>
                    <a:lnTo>
                      <a:pt x="1191" y="624"/>
                    </a:lnTo>
                    <a:lnTo>
                      <a:pt x="1191" y="680"/>
                    </a:lnTo>
                    <a:lnTo>
                      <a:pt x="1134" y="680"/>
                    </a:lnTo>
                    <a:lnTo>
                      <a:pt x="1134" y="737"/>
                    </a:lnTo>
                    <a:lnTo>
                      <a:pt x="964" y="737"/>
                    </a:lnTo>
                    <a:lnTo>
                      <a:pt x="964" y="850"/>
                    </a:lnTo>
                    <a:lnTo>
                      <a:pt x="737" y="850"/>
                    </a:lnTo>
                    <a:lnTo>
                      <a:pt x="737" y="1020"/>
                    </a:lnTo>
                    <a:lnTo>
                      <a:pt x="624" y="1020"/>
                    </a:lnTo>
                    <a:lnTo>
                      <a:pt x="624" y="1077"/>
                    </a:lnTo>
                    <a:lnTo>
                      <a:pt x="567" y="1077"/>
                    </a:lnTo>
                    <a:lnTo>
                      <a:pt x="567" y="1134"/>
                    </a:lnTo>
                    <a:lnTo>
                      <a:pt x="510" y="1134"/>
                    </a:lnTo>
                    <a:lnTo>
                      <a:pt x="510" y="1247"/>
                    </a:lnTo>
                    <a:lnTo>
                      <a:pt x="453" y="1247"/>
                    </a:lnTo>
                    <a:lnTo>
                      <a:pt x="453" y="1361"/>
                    </a:lnTo>
                    <a:lnTo>
                      <a:pt x="340" y="1361"/>
                    </a:lnTo>
                    <a:lnTo>
                      <a:pt x="340" y="1417"/>
                    </a:lnTo>
                    <a:lnTo>
                      <a:pt x="283" y="1417"/>
                    </a:lnTo>
                    <a:lnTo>
                      <a:pt x="283" y="1474"/>
                    </a:lnTo>
                    <a:lnTo>
                      <a:pt x="57" y="1474"/>
                    </a:lnTo>
                    <a:lnTo>
                      <a:pt x="57" y="1417"/>
                    </a:lnTo>
                    <a:lnTo>
                      <a:pt x="0" y="1417"/>
                    </a:lnTo>
                    <a:lnTo>
                      <a:pt x="0" y="1304"/>
                    </a:lnTo>
                    <a:lnTo>
                      <a:pt x="57" y="1304"/>
                    </a:lnTo>
                    <a:lnTo>
                      <a:pt x="57" y="1247"/>
                    </a:lnTo>
                    <a:lnTo>
                      <a:pt x="113" y="1247"/>
                    </a:lnTo>
                    <a:lnTo>
                      <a:pt x="113" y="1191"/>
                    </a:lnTo>
                    <a:lnTo>
                      <a:pt x="170" y="1191"/>
                    </a:lnTo>
                    <a:lnTo>
                      <a:pt x="170" y="1020"/>
                    </a:lnTo>
                    <a:lnTo>
                      <a:pt x="113" y="1020"/>
                    </a:lnTo>
                    <a:lnTo>
                      <a:pt x="113" y="964"/>
                    </a:lnTo>
                    <a:lnTo>
                      <a:pt x="57" y="964"/>
                    </a:lnTo>
                    <a:lnTo>
                      <a:pt x="57" y="850"/>
                    </a:lnTo>
                    <a:lnTo>
                      <a:pt x="0" y="850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113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926" y="7491"/>
                <a:ext cx="567" cy="453"/>
              </a:xfrm>
              <a:custGeom>
                <a:avLst/>
                <a:gdLst>
                  <a:gd name="T0" fmla="*/ 567 w 567"/>
                  <a:gd name="T1" fmla="*/ 227 h 453"/>
                  <a:gd name="T2" fmla="*/ 454 w 567"/>
                  <a:gd name="T3" fmla="*/ 227 h 453"/>
                  <a:gd name="T4" fmla="*/ 454 w 567"/>
                  <a:gd name="T5" fmla="*/ 56 h 453"/>
                  <a:gd name="T6" fmla="*/ 397 w 567"/>
                  <a:gd name="T7" fmla="*/ 56 h 453"/>
                  <a:gd name="T8" fmla="*/ 397 w 567"/>
                  <a:gd name="T9" fmla="*/ 0 h 453"/>
                  <a:gd name="T10" fmla="*/ 170 w 567"/>
                  <a:gd name="T11" fmla="*/ 0 h 453"/>
                  <a:gd name="T12" fmla="*/ 170 w 567"/>
                  <a:gd name="T13" fmla="*/ 56 h 453"/>
                  <a:gd name="T14" fmla="*/ 113 w 567"/>
                  <a:gd name="T15" fmla="*/ 56 h 453"/>
                  <a:gd name="T16" fmla="*/ 113 w 567"/>
                  <a:gd name="T17" fmla="*/ 170 h 453"/>
                  <a:gd name="T18" fmla="*/ 0 w 567"/>
                  <a:gd name="T19" fmla="*/ 170 h 453"/>
                  <a:gd name="T20" fmla="*/ 0 w 567"/>
                  <a:gd name="T21" fmla="*/ 283 h 453"/>
                  <a:gd name="T22" fmla="*/ 57 w 567"/>
                  <a:gd name="T23" fmla="*/ 283 h 453"/>
                  <a:gd name="T24" fmla="*/ 57 w 567"/>
                  <a:gd name="T25" fmla="*/ 340 h 453"/>
                  <a:gd name="T26" fmla="*/ 170 w 567"/>
                  <a:gd name="T27" fmla="*/ 340 h 453"/>
                  <a:gd name="T28" fmla="*/ 170 w 567"/>
                  <a:gd name="T29" fmla="*/ 453 h 453"/>
                  <a:gd name="T30" fmla="*/ 510 w 567"/>
                  <a:gd name="T31" fmla="*/ 453 h 453"/>
                  <a:gd name="T32" fmla="*/ 510 w 567"/>
                  <a:gd name="T33" fmla="*/ 340 h 453"/>
                  <a:gd name="T34" fmla="*/ 567 w 567"/>
                  <a:gd name="T35" fmla="*/ 340 h 453"/>
                  <a:gd name="T36" fmla="*/ 567 w 567"/>
                  <a:gd name="T37" fmla="*/ 227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453">
                    <a:moveTo>
                      <a:pt x="567" y="227"/>
                    </a:moveTo>
                    <a:lnTo>
                      <a:pt x="454" y="227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453"/>
                    </a:lnTo>
                    <a:lnTo>
                      <a:pt x="510" y="453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1096" y="7094"/>
                <a:ext cx="567" cy="624"/>
              </a:xfrm>
              <a:custGeom>
                <a:avLst/>
                <a:gdLst>
                  <a:gd name="T0" fmla="*/ 397 w 567"/>
                  <a:gd name="T1" fmla="*/ 624 h 624"/>
                  <a:gd name="T2" fmla="*/ 397 w 567"/>
                  <a:gd name="T3" fmla="*/ 567 h 624"/>
                  <a:gd name="T4" fmla="*/ 454 w 567"/>
                  <a:gd name="T5" fmla="*/ 567 h 624"/>
                  <a:gd name="T6" fmla="*/ 454 w 567"/>
                  <a:gd name="T7" fmla="*/ 453 h 624"/>
                  <a:gd name="T8" fmla="*/ 510 w 567"/>
                  <a:gd name="T9" fmla="*/ 453 h 624"/>
                  <a:gd name="T10" fmla="*/ 510 w 567"/>
                  <a:gd name="T11" fmla="*/ 340 h 624"/>
                  <a:gd name="T12" fmla="*/ 510 w 567"/>
                  <a:gd name="T13" fmla="*/ 283 h 624"/>
                  <a:gd name="T14" fmla="*/ 567 w 567"/>
                  <a:gd name="T15" fmla="*/ 283 h 624"/>
                  <a:gd name="T16" fmla="*/ 567 w 567"/>
                  <a:gd name="T17" fmla="*/ 227 h 624"/>
                  <a:gd name="T18" fmla="*/ 510 w 567"/>
                  <a:gd name="T19" fmla="*/ 227 h 624"/>
                  <a:gd name="T20" fmla="*/ 510 w 567"/>
                  <a:gd name="T21" fmla="*/ 170 h 624"/>
                  <a:gd name="T22" fmla="*/ 454 w 567"/>
                  <a:gd name="T23" fmla="*/ 170 h 624"/>
                  <a:gd name="T24" fmla="*/ 454 w 567"/>
                  <a:gd name="T25" fmla="*/ 0 h 624"/>
                  <a:gd name="T26" fmla="*/ 170 w 567"/>
                  <a:gd name="T27" fmla="*/ 0 h 624"/>
                  <a:gd name="T28" fmla="*/ 170 w 567"/>
                  <a:gd name="T29" fmla="*/ 57 h 624"/>
                  <a:gd name="T30" fmla="*/ 114 w 567"/>
                  <a:gd name="T31" fmla="*/ 57 h 624"/>
                  <a:gd name="T32" fmla="*/ 114 w 567"/>
                  <a:gd name="T33" fmla="*/ 283 h 624"/>
                  <a:gd name="T34" fmla="*/ 0 w 567"/>
                  <a:gd name="T35" fmla="*/ 283 h 624"/>
                  <a:gd name="T36" fmla="*/ 0 w 567"/>
                  <a:gd name="T37" fmla="*/ 340 h 624"/>
                  <a:gd name="T38" fmla="*/ 57 w 567"/>
                  <a:gd name="T39" fmla="*/ 340 h 624"/>
                  <a:gd name="T40" fmla="*/ 57 w 567"/>
                  <a:gd name="T41" fmla="*/ 397 h 624"/>
                  <a:gd name="T42" fmla="*/ 114 w 567"/>
                  <a:gd name="T43" fmla="*/ 397 h 624"/>
                  <a:gd name="T44" fmla="*/ 227 w 567"/>
                  <a:gd name="T45" fmla="*/ 397 h 624"/>
                  <a:gd name="T46" fmla="*/ 227 w 567"/>
                  <a:gd name="T47" fmla="*/ 453 h 624"/>
                  <a:gd name="T48" fmla="*/ 284 w 567"/>
                  <a:gd name="T49" fmla="*/ 453 h 624"/>
                  <a:gd name="T50" fmla="*/ 284 w 567"/>
                  <a:gd name="T51" fmla="*/ 624 h 624"/>
                  <a:gd name="T52" fmla="*/ 397 w 567"/>
                  <a:gd name="T5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624">
                    <a:moveTo>
                      <a:pt x="397" y="624"/>
                    </a:move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510" y="453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567" y="283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284" y="453"/>
                    </a:lnTo>
                    <a:lnTo>
                      <a:pt x="284" y="624"/>
                    </a:lnTo>
                    <a:lnTo>
                      <a:pt x="39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756" y="6413"/>
                <a:ext cx="1531" cy="1248"/>
              </a:xfrm>
              <a:custGeom>
                <a:avLst/>
                <a:gdLst>
                  <a:gd name="T0" fmla="*/ 850 w 1531"/>
                  <a:gd name="T1" fmla="*/ 908 h 1248"/>
                  <a:gd name="T2" fmla="*/ 794 w 1531"/>
                  <a:gd name="T3" fmla="*/ 851 h 1248"/>
                  <a:gd name="T4" fmla="*/ 510 w 1531"/>
                  <a:gd name="T5" fmla="*/ 681 h 1248"/>
                  <a:gd name="T6" fmla="*/ 454 w 1531"/>
                  <a:gd name="T7" fmla="*/ 738 h 1248"/>
                  <a:gd name="T8" fmla="*/ 340 w 1531"/>
                  <a:gd name="T9" fmla="*/ 964 h 1248"/>
                  <a:gd name="T10" fmla="*/ 397 w 1531"/>
                  <a:gd name="T11" fmla="*/ 1021 h 1248"/>
                  <a:gd name="T12" fmla="*/ 340 w 1531"/>
                  <a:gd name="T13" fmla="*/ 1078 h 1248"/>
                  <a:gd name="T14" fmla="*/ 283 w 1531"/>
                  <a:gd name="T15" fmla="*/ 1134 h 1248"/>
                  <a:gd name="T16" fmla="*/ 170 w 1531"/>
                  <a:gd name="T17" fmla="*/ 1248 h 1248"/>
                  <a:gd name="T18" fmla="*/ 113 w 1531"/>
                  <a:gd name="T19" fmla="*/ 1191 h 1248"/>
                  <a:gd name="T20" fmla="*/ 57 w 1531"/>
                  <a:gd name="T21" fmla="*/ 1134 h 1248"/>
                  <a:gd name="T22" fmla="*/ 0 w 1531"/>
                  <a:gd name="T23" fmla="*/ 1078 h 1248"/>
                  <a:gd name="T24" fmla="*/ 57 w 1531"/>
                  <a:gd name="T25" fmla="*/ 794 h 1248"/>
                  <a:gd name="T26" fmla="*/ 0 w 1531"/>
                  <a:gd name="T27" fmla="*/ 738 h 1248"/>
                  <a:gd name="T28" fmla="*/ 57 w 1531"/>
                  <a:gd name="T29" fmla="*/ 624 h 1248"/>
                  <a:gd name="T30" fmla="*/ 113 w 1531"/>
                  <a:gd name="T31" fmla="*/ 567 h 1248"/>
                  <a:gd name="T32" fmla="*/ 170 w 1531"/>
                  <a:gd name="T33" fmla="*/ 624 h 1248"/>
                  <a:gd name="T34" fmla="*/ 283 w 1531"/>
                  <a:gd name="T35" fmla="*/ 567 h 1248"/>
                  <a:gd name="T36" fmla="*/ 397 w 1531"/>
                  <a:gd name="T37" fmla="*/ 454 h 1248"/>
                  <a:gd name="T38" fmla="*/ 454 w 1531"/>
                  <a:gd name="T39" fmla="*/ 511 h 1248"/>
                  <a:gd name="T40" fmla="*/ 510 w 1531"/>
                  <a:gd name="T41" fmla="*/ 454 h 1248"/>
                  <a:gd name="T42" fmla="*/ 454 w 1531"/>
                  <a:gd name="T43" fmla="*/ 397 h 1248"/>
                  <a:gd name="T44" fmla="*/ 624 w 1531"/>
                  <a:gd name="T45" fmla="*/ 341 h 1248"/>
                  <a:gd name="T46" fmla="*/ 567 w 1531"/>
                  <a:gd name="T47" fmla="*/ 227 h 1248"/>
                  <a:gd name="T48" fmla="*/ 624 w 1531"/>
                  <a:gd name="T49" fmla="*/ 171 h 1248"/>
                  <a:gd name="T50" fmla="*/ 680 w 1531"/>
                  <a:gd name="T51" fmla="*/ 57 h 1248"/>
                  <a:gd name="T52" fmla="*/ 964 w 1531"/>
                  <a:gd name="T53" fmla="*/ 0 h 1248"/>
                  <a:gd name="T54" fmla="*/ 1247 w 1531"/>
                  <a:gd name="T55" fmla="*/ 57 h 1248"/>
                  <a:gd name="T56" fmla="*/ 1191 w 1531"/>
                  <a:gd name="T57" fmla="*/ 114 h 1248"/>
                  <a:gd name="T58" fmla="*/ 1361 w 1531"/>
                  <a:gd name="T59" fmla="*/ 341 h 1248"/>
                  <a:gd name="T60" fmla="*/ 1531 w 1531"/>
                  <a:gd name="T61" fmla="*/ 397 h 1248"/>
                  <a:gd name="T62" fmla="*/ 1417 w 1531"/>
                  <a:gd name="T63" fmla="*/ 511 h 1248"/>
                  <a:gd name="T64" fmla="*/ 1361 w 1531"/>
                  <a:gd name="T65" fmla="*/ 567 h 1248"/>
                  <a:gd name="T66" fmla="*/ 1304 w 1531"/>
                  <a:gd name="T67" fmla="*/ 624 h 1248"/>
                  <a:gd name="T68" fmla="*/ 1247 w 1531"/>
                  <a:gd name="T69" fmla="*/ 511 h 1248"/>
                  <a:gd name="T70" fmla="*/ 1191 w 1531"/>
                  <a:gd name="T71" fmla="*/ 681 h 1248"/>
                  <a:gd name="T72" fmla="*/ 1021 w 1531"/>
                  <a:gd name="T73" fmla="*/ 738 h 1248"/>
                  <a:gd name="T74" fmla="*/ 964 w 1531"/>
                  <a:gd name="T75" fmla="*/ 794 h 1248"/>
                  <a:gd name="T76" fmla="*/ 907 w 1531"/>
                  <a:gd name="T77" fmla="*/ 851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31" h="1248">
                    <a:moveTo>
                      <a:pt x="907" y="908"/>
                    </a:moveTo>
                    <a:lnTo>
                      <a:pt x="850" y="908"/>
                    </a:lnTo>
                    <a:lnTo>
                      <a:pt x="850" y="851"/>
                    </a:lnTo>
                    <a:lnTo>
                      <a:pt x="794" y="851"/>
                    </a:lnTo>
                    <a:lnTo>
                      <a:pt x="794" y="681"/>
                    </a:lnTo>
                    <a:lnTo>
                      <a:pt x="510" y="681"/>
                    </a:lnTo>
                    <a:lnTo>
                      <a:pt x="510" y="738"/>
                    </a:lnTo>
                    <a:lnTo>
                      <a:pt x="454" y="738"/>
                    </a:lnTo>
                    <a:lnTo>
                      <a:pt x="454" y="964"/>
                    </a:lnTo>
                    <a:lnTo>
                      <a:pt x="340" y="964"/>
                    </a:lnTo>
                    <a:lnTo>
                      <a:pt x="340" y="1021"/>
                    </a:lnTo>
                    <a:lnTo>
                      <a:pt x="397" y="1021"/>
                    </a:lnTo>
                    <a:lnTo>
                      <a:pt x="397" y="1078"/>
                    </a:lnTo>
                    <a:lnTo>
                      <a:pt x="340" y="1078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248"/>
                    </a:lnTo>
                    <a:lnTo>
                      <a:pt x="170" y="1248"/>
                    </a:lnTo>
                    <a:lnTo>
                      <a:pt x="170" y="1191"/>
                    </a:lnTo>
                    <a:lnTo>
                      <a:pt x="113" y="1191"/>
                    </a:lnTo>
                    <a:lnTo>
                      <a:pt x="113" y="1134"/>
                    </a:lnTo>
                    <a:lnTo>
                      <a:pt x="57" y="1134"/>
                    </a:lnTo>
                    <a:lnTo>
                      <a:pt x="57" y="1078"/>
                    </a:lnTo>
                    <a:lnTo>
                      <a:pt x="0" y="1078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738"/>
                    </a:lnTo>
                    <a:lnTo>
                      <a:pt x="0" y="738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341"/>
                    </a:lnTo>
                    <a:lnTo>
                      <a:pt x="624" y="341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624" y="171"/>
                    </a:lnTo>
                    <a:lnTo>
                      <a:pt x="624" y="57"/>
                    </a:lnTo>
                    <a:lnTo>
                      <a:pt x="680" y="57"/>
                    </a:lnTo>
                    <a:lnTo>
                      <a:pt x="680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247" y="57"/>
                    </a:lnTo>
                    <a:lnTo>
                      <a:pt x="1247" y="114"/>
                    </a:lnTo>
                    <a:lnTo>
                      <a:pt x="1191" y="114"/>
                    </a:lnTo>
                    <a:lnTo>
                      <a:pt x="1191" y="341"/>
                    </a:lnTo>
                    <a:lnTo>
                      <a:pt x="1361" y="341"/>
                    </a:lnTo>
                    <a:lnTo>
                      <a:pt x="1361" y="397"/>
                    </a:lnTo>
                    <a:lnTo>
                      <a:pt x="1531" y="397"/>
                    </a:lnTo>
                    <a:lnTo>
                      <a:pt x="1531" y="511"/>
                    </a:lnTo>
                    <a:lnTo>
                      <a:pt x="1417" y="511"/>
                    </a:lnTo>
                    <a:lnTo>
                      <a:pt x="1417" y="567"/>
                    </a:lnTo>
                    <a:lnTo>
                      <a:pt x="1361" y="567"/>
                    </a:lnTo>
                    <a:lnTo>
                      <a:pt x="1361" y="624"/>
                    </a:lnTo>
                    <a:lnTo>
                      <a:pt x="1304" y="624"/>
                    </a:lnTo>
                    <a:lnTo>
                      <a:pt x="1304" y="511"/>
                    </a:lnTo>
                    <a:lnTo>
                      <a:pt x="1247" y="511"/>
                    </a:lnTo>
                    <a:lnTo>
                      <a:pt x="1247" y="681"/>
                    </a:lnTo>
                    <a:lnTo>
                      <a:pt x="1191" y="681"/>
                    </a:lnTo>
                    <a:lnTo>
                      <a:pt x="1191" y="738"/>
                    </a:lnTo>
                    <a:lnTo>
                      <a:pt x="1021" y="738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851"/>
                    </a:lnTo>
                    <a:lnTo>
                      <a:pt x="907" y="851"/>
                    </a:lnTo>
                    <a:lnTo>
                      <a:pt x="907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1720" y="6017"/>
                <a:ext cx="794" cy="793"/>
              </a:xfrm>
              <a:custGeom>
                <a:avLst/>
                <a:gdLst>
                  <a:gd name="T0" fmla="*/ 567 w 794"/>
                  <a:gd name="T1" fmla="*/ 793 h 793"/>
                  <a:gd name="T2" fmla="*/ 397 w 794"/>
                  <a:gd name="T3" fmla="*/ 793 h 793"/>
                  <a:gd name="T4" fmla="*/ 397 w 794"/>
                  <a:gd name="T5" fmla="*/ 737 h 793"/>
                  <a:gd name="T6" fmla="*/ 227 w 794"/>
                  <a:gd name="T7" fmla="*/ 737 h 793"/>
                  <a:gd name="T8" fmla="*/ 227 w 794"/>
                  <a:gd name="T9" fmla="*/ 510 h 793"/>
                  <a:gd name="T10" fmla="*/ 283 w 794"/>
                  <a:gd name="T11" fmla="*/ 510 h 793"/>
                  <a:gd name="T12" fmla="*/ 283 w 794"/>
                  <a:gd name="T13" fmla="*/ 453 h 793"/>
                  <a:gd name="T14" fmla="*/ 57 w 794"/>
                  <a:gd name="T15" fmla="*/ 453 h 793"/>
                  <a:gd name="T16" fmla="*/ 57 w 794"/>
                  <a:gd name="T17" fmla="*/ 340 h 793"/>
                  <a:gd name="T18" fmla="*/ 0 w 794"/>
                  <a:gd name="T19" fmla="*/ 340 h 793"/>
                  <a:gd name="T20" fmla="*/ 0 w 794"/>
                  <a:gd name="T21" fmla="*/ 226 h 793"/>
                  <a:gd name="T22" fmla="*/ 57 w 794"/>
                  <a:gd name="T23" fmla="*/ 226 h 793"/>
                  <a:gd name="T24" fmla="*/ 57 w 794"/>
                  <a:gd name="T25" fmla="*/ 0 h 793"/>
                  <a:gd name="T26" fmla="*/ 340 w 794"/>
                  <a:gd name="T27" fmla="*/ 0 h 793"/>
                  <a:gd name="T28" fmla="*/ 340 w 794"/>
                  <a:gd name="T29" fmla="*/ 113 h 793"/>
                  <a:gd name="T30" fmla="*/ 567 w 794"/>
                  <a:gd name="T31" fmla="*/ 113 h 793"/>
                  <a:gd name="T32" fmla="*/ 567 w 794"/>
                  <a:gd name="T33" fmla="*/ 170 h 793"/>
                  <a:gd name="T34" fmla="*/ 510 w 794"/>
                  <a:gd name="T35" fmla="*/ 170 h 793"/>
                  <a:gd name="T36" fmla="*/ 510 w 794"/>
                  <a:gd name="T37" fmla="*/ 226 h 793"/>
                  <a:gd name="T38" fmla="*/ 680 w 794"/>
                  <a:gd name="T39" fmla="*/ 226 h 793"/>
                  <a:gd name="T40" fmla="*/ 680 w 794"/>
                  <a:gd name="T41" fmla="*/ 396 h 793"/>
                  <a:gd name="T42" fmla="*/ 794 w 794"/>
                  <a:gd name="T43" fmla="*/ 396 h 793"/>
                  <a:gd name="T44" fmla="*/ 794 w 794"/>
                  <a:gd name="T45" fmla="*/ 737 h 793"/>
                  <a:gd name="T46" fmla="*/ 624 w 794"/>
                  <a:gd name="T47" fmla="*/ 737 h 793"/>
                  <a:gd name="T48" fmla="*/ 624 w 794"/>
                  <a:gd name="T49" fmla="*/ 623 h 793"/>
                  <a:gd name="T50" fmla="*/ 567 w 794"/>
                  <a:gd name="T51" fmla="*/ 623 h 793"/>
                  <a:gd name="T52" fmla="*/ 567 w 794"/>
                  <a:gd name="T53" fmla="*/ 567 h 793"/>
                  <a:gd name="T54" fmla="*/ 510 w 794"/>
                  <a:gd name="T55" fmla="*/ 567 h 793"/>
                  <a:gd name="T56" fmla="*/ 510 w 794"/>
                  <a:gd name="T57" fmla="*/ 680 h 793"/>
                  <a:gd name="T58" fmla="*/ 453 w 794"/>
                  <a:gd name="T59" fmla="*/ 680 h 793"/>
                  <a:gd name="T60" fmla="*/ 453 w 794"/>
                  <a:gd name="T61" fmla="*/ 737 h 793"/>
                  <a:gd name="T62" fmla="*/ 567 w 794"/>
                  <a:gd name="T63" fmla="*/ 737 h 793"/>
                  <a:gd name="T64" fmla="*/ 567 w 794"/>
                  <a:gd name="T65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94" h="793">
                    <a:moveTo>
                      <a:pt x="567" y="793"/>
                    </a:moveTo>
                    <a:lnTo>
                      <a:pt x="397" y="793"/>
                    </a:lnTo>
                    <a:lnTo>
                      <a:pt x="397" y="737"/>
                    </a:lnTo>
                    <a:lnTo>
                      <a:pt x="227" y="737"/>
                    </a:lnTo>
                    <a:lnTo>
                      <a:pt x="227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57" y="45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226"/>
                    </a:lnTo>
                    <a:lnTo>
                      <a:pt x="680" y="226"/>
                    </a:lnTo>
                    <a:lnTo>
                      <a:pt x="680" y="396"/>
                    </a:lnTo>
                    <a:lnTo>
                      <a:pt x="794" y="396"/>
                    </a:lnTo>
                    <a:lnTo>
                      <a:pt x="794" y="737"/>
                    </a:lnTo>
                    <a:lnTo>
                      <a:pt x="624" y="737"/>
                    </a:lnTo>
                    <a:lnTo>
                      <a:pt x="624" y="623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680"/>
                    </a:lnTo>
                    <a:lnTo>
                      <a:pt x="453" y="680"/>
                    </a:lnTo>
                    <a:lnTo>
                      <a:pt x="453" y="737"/>
                    </a:lnTo>
                    <a:lnTo>
                      <a:pt x="567" y="737"/>
                    </a:lnTo>
                    <a:lnTo>
                      <a:pt x="567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1777" y="5223"/>
                <a:ext cx="1134" cy="964"/>
              </a:xfrm>
              <a:custGeom>
                <a:avLst/>
                <a:gdLst>
                  <a:gd name="T0" fmla="*/ 567 w 1134"/>
                  <a:gd name="T1" fmla="*/ 907 h 964"/>
                  <a:gd name="T2" fmla="*/ 283 w 1134"/>
                  <a:gd name="T3" fmla="*/ 907 h 964"/>
                  <a:gd name="T4" fmla="*/ 283 w 1134"/>
                  <a:gd name="T5" fmla="*/ 794 h 964"/>
                  <a:gd name="T6" fmla="*/ 0 w 1134"/>
                  <a:gd name="T7" fmla="*/ 794 h 964"/>
                  <a:gd name="T8" fmla="*/ 0 w 1134"/>
                  <a:gd name="T9" fmla="*/ 567 h 964"/>
                  <a:gd name="T10" fmla="*/ 56 w 1134"/>
                  <a:gd name="T11" fmla="*/ 567 h 964"/>
                  <a:gd name="T12" fmla="*/ 56 w 1134"/>
                  <a:gd name="T13" fmla="*/ 510 h 964"/>
                  <a:gd name="T14" fmla="*/ 226 w 1134"/>
                  <a:gd name="T15" fmla="*/ 510 h 964"/>
                  <a:gd name="T16" fmla="*/ 226 w 1134"/>
                  <a:gd name="T17" fmla="*/ 453 h 964"/>
                  <a:gd name="T18" fmla="*/ 283 w 1134"/>
                  <a:gd name="T19" fmla="*/ 453 h 964"/>
                  <a:gd name="T20" fmla="*/ 283 w 1134"/>
                  <a:gd name="T21" fmla="*/ 397 h 964"/>
                  <a:gd name="T22" fmla="*/ 396 w 1134"/>
                  <a:gd name="T23" fmla="*/ 397 h 964"/>
                  <a:gd name="T24" fmla="*/ 396 w 1134"/>
                  <a:gd name="T25" fmla="*/ 283 h 964"/>
                  <a:gd name="T26" fmla="*/ 453 w 1134"/>
                  <a:gd name="T27" fmla="*/ 283 h 964"/>
                  <a:gd name="T28" fmla="*/ 453 w 1134"/>
                  <a:gd name="T29" fmla="*/ 170 h 964"/>
                  <a:gd name="T30" fmla="*/ 510 w 1134"/>
                  <a:gd name="T31" fmla="*/ 170 h 964"/>
                  <a:gd name="T32" fmla="*/ 510 w 1134"/>
                  <a:gd name="T33" fmla="*/ 113 h 964"/>
                  <a:gd name="T34" fmla="*/ 567 w 1134"/>
                  <a:gd name="T35" fmla="*/ 113 h 964"/>
                  <a:gd name="T36" fmla="*/ 567 w 1134"/>
                  <a:gd name="T37" fmla="*/ 56 h 964"/>
                  <a:gd name="T38" fmla="*/ 680 w 1134"/>
                  <a:gd name="T39" fmla="*/ 56 h 964"/>
                  <a:gd name="T40" fmla="*/ 680 w 1134"/>
                  <a:gd name="T41" fmla="*/ 0 h 964"/>
                  <a:gd name="T42" fmla="*/ 793 w 1134"/>
                  <a:gd name="T43" fmla="*/ 0 h 964"/>
                  <a:gd name="T44" fmla="*/ 793 w 1134"/>
                  <a:gd name="T45" fmla="*/ 56 h 964"/>
                  <a:gd name="T46" fmla="*/ 850 w 1134"/>
                  <a:gd name="T47" fmla="*/ 56 h 964"/>
                  <a:gd name="T48" fmla="*/ 850 w 1134"/>
                  <a:gd name="T49" fmla="*/ 113 h 964"/>
                  <a:gd name="T50" fmla="*/ 1020 w 1134"/>
                  <a:gd name="T51" fmla="*/ 113 h 964"/>
                  <a:gd name="T52" fmla="*/ 1020 w 1134"/>
                  <a:gd name="T53" fmla="*/ 170 h 964"/>
                  <a:gd name="T54" fmla="*/ 1134 w 1134"/>
                  <a:gd name="T55" fmla="*/ 170 h 964"/>
                  <a:gd name="T56" fmla="*/ 1134 w 1134"/>
                  <a:gd name="T57" fmla="*/ 397 h 964"/>
                  <a:gd name="T58" fmla="*/ 1020 w 1134"/>
                  <a:gd name="T59" fmla="*/ 397 h 964"/>
                  <a:gd name="T60" fmla="*/ 1020 w 1134"/>
                  <a:gd name="T61" fmla="*/ 340 h 964"/>
                  <a:gd name="T62" fmla="*/ 963 w 1134"/>
                  <a:gd name="T63" fmla="*/ 340 h 964"/>
                  <a:gd name="T64" fmla="*/ 963 w 1134"/>
                  <a:gd name="T65" fmla="*/ 453 h 964"/>
                  <a:gd name="T66" fmla="*/ 850 w 1134"/>
                  <a:gd name="T67" fmla="*/ 453 h 964"/>
                  <a:gd name="T68" fmla="*/ 850 w 1134"/>
                  <a:gd name="T69" fmla="*/ 567 h 964"/>
                  <a:gd name="T70" fmla="*/ 737 w 1134"/>
                  <a:gd name="T71" fmla="*/ 567 h 964"/>
                  <a:gd name="T72" fmla="*/ 737 w 1134"/>
                  <a:gd name="T73" fmla="*/ 680 h 964"/>
                  <a:gd name="T74" fmla="*/ 793 w 1134"/>
                  <a:gd name="T75" fmla="*/ 680 h 964"/>
                  <a:gd name="T76" fmla="*/ 793 w 1134"/>
                  <a:gd name="T77" fmla="*/ 794 h 964"/>
                  <a:gd name="T78" fmla="*/ 850 w 1134"/>
                  <a:gd name="T79" fmla="*/ 794 h 964"/>
                  <a:gd name="T80" fmla="*/ 850 w 1134"/>
                  <a:gd name="T81" fmla="*/ 907 h 964"/>
                  <a:gd name="T82" fmla="*/ 737 w 1134"/>
                  <a:gd name="T83" fmla="*/ 907 h 964"/>
                  <a:gd name="T84" fmla="*/ 737 w 1134"/>
                  <a:gd name="T85" fmla="*/ 964 h 964"/>
                  <a:gd name="T86" fmla="*/ 680 w 1134"/>
                  <a:gd name="T87" fmla="*/ 964 h 964"/>
                  <a:gd name="T88" fmla="*/ 680 w 1134"/>
                  <a:gd name="T89" fmla="*/ 907 h 964"/>
                  <a:gd name="T90" fmla="*/ 623 w 1134"/>
                  <a:gd name="T91" fmla="*/ 907 h 964"/>
                  <a:gd name="T92" fmla="*/ 623 w 1134"/>
                  <a:gd name="T93" fmla="*/ 794 h 964"/>
                  <a:gd name="T94" fmla="*/ 567 w 1134"/>
                  <a:gd name="T95" fmla="*/ 794 h 964"/>
                  <a:gd name="T96" fmla="*/ 567 w 1134"/>
                  <a:gd name="T97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34" h="964">
                    <a:moveTo>
                      <a:pt x="567" y="907"/>
                    </a:moveTo>
                    <a:lnTo>
                      <a:pt x="283" y="907"/>
                    </a:lnTo>
                    <a:lnTo>
                      <a:pt x="283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510"/>
                    </a:lnTo>
                    <a:lnTo>
                      <a:pt x="226" y="510"/>
                    </a:lnTo>
                    <a:lnTo>
                      <a:pt x="226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396" y="397"/>
                    </a:lnTo>
                    <a:lnTo>
                      <a:pt x="396" y="283"/>
                    </a:lnTo>
                    <a:lnTo>
                      <a:pt x="453" y="283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793" y="0"/>
                    </a:lnTo>
                    <a:lnTo>
                      <a:pt x="793" y="56"/>
                    </a:lnTo>
                    <a:lnTo>
                      <a:pt x="850" y="56"/>
                    </a:lnTo>
                    <a:lnTo>
                      <a:pt x="850" y="113"/>
                    </a:lnTo>
                    <a:lnTo>
                      <a:pt x="1020" y="113"/>
                    </a:lnTo>
                    <a:lnTo>
                      <a:pt x="1020" y="170"/>
                    </a:lnTo>
                    <a:lnTo>
                      <a:pt x="1134" y="170"/>
                    </a:lnTo>
                    <a:lnTo>
                      <a:pt x="1134" y="397"/>
                    </a:lnTo>
                    <a:lnTo>
                      <a:pt x="1020" y="397"/>
                    </a:lnTo>
                    <a:lnTo>
                      <a:pt x="1020" y="340"/>
                    </a:lnTo>
                    <a:lnTo>
                      <a:pt x="963" y="340"/>
                    </a:lnTo>
                    <a:lnTo>
                      <a:pt x="963" y="453"/>
                    </a:lnTo>
                    <a:lnTo>
                      <a:pt x="850" y="453"/>
                    </a:lnTo>
                    <a:lnTo>
                      <a:pt x="850" y="567"/>
                    </a:lnTo>
                    <a:lnTo>
                      <a:pt x="737" y="567"/>
                    </a:lnTo>
                    <a:lnTo>
                      <a:pt x="737" y="680"/>
                    </a:lnTo>
                    <a:lnTo>
                      <a:pt x="793" y="680"/>
                    </a:lnTo>
                    <a:lnTo>
                      <a:pt x="793" y="794"/>
                    </a:lnTo>
                    <a:lnTo>
                      <a:pt x="850" y="794"/>
                    </a:lnTo>
                    <a:lnTo>
                      <a:pt x="850" y="907"/>
                    </a:lnTo>
                    <a:lnTo>
                      <a:pt x="737" y="907"/>
                    </a:lnTo>
                    <a:lnTo>
                      <a:pt x="737" y="964"/>
                    </a:lnTo>
                    <a:lnTo>
                      <a:pt x="680" y="964"/>
                    </a:lnTo>
                    <a:lnTo>
                      <a:pt x="680" y="907"/>
                    </a:lnTo>
                    <a:lnTo>
                      <a:pt x="623" y="907"/>
                    </a:lnTo>
                    <a:lnTo>
                      <a:pt x="623" y="794"/>
                    </a:lnTo>
                    <a:lnTo>
                      <a:pt x="567" y="794"/>
                    </a:lnTo>
                    <a:lnTo>
                      <a:pt x="56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4045" y="1310"/>
                <a:ext cx="113" cy="114"/>
              </a:xfrm>
              <a:custGeom>
                <a:avLst/>
                <a:gdLst>
                  <a:gd name="T0" fmla="*/ 56 w 113"/>
                  <a:gd name="T1" fmla="*/ 0 h 114"/>
                  <a:gd name="T2" fmla="*/ 0 w 113"/>
                  <a:gd name="T3" fmla="*/ 0 h 114"/>
                  <a:gd name="T4" fmla="*/ 0 w 113"/>
                  <a:gd name="T5" fmla="*/ 114 h 114"/>
                  <a:gd name="T6" fmla="*/ 113 w 113"/>
                  <a:gd name="T7" fmla="*/ 114 h 114"/>
                  <a:gd name="T8" fmla="*/ 113 w 113"/>
                  <a:gd name="T9" fmla="*/ 0 h 114"/>
                  <a:gd name="T10" fmla="*/ 56 w 113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4">
                    <a:moveTo>
                      <a:pt x="56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4101" y="1367"/>
                <a:ext cx="170" cy="170"/>
              </a:xfrm>
              <a:custGeom>
                <a:avLst/>
                <a:gdLst>
                  <a:gd name="T0" fmla="*/ 57 w 170"/>
                  <a:gd name="T1" fmla="*/ 0 h 170"/>
                  <a:gd name="T2" fmla="*/ 114 w 170"/>
                  <a:gd name="T3" fmla="*/ 0 h 170"/>
                  <a:gd name="T4" fmla="*/ 170 w 170"/>
                  <a:gd name="T5" fmla="*/ 0 h 170"/>
                  <a:gd name="T6" fmla="*/ 170 w 170"/>
                  <a:gd name="T7" fmla="*/ 170 h 170"/>
                  <a:gd name="T8" fmla="*/ 114 w 170"/>
                  <a:gd name="T9" fmla="*/ 170 h 170"/>
                  <a:gd name="T10" fmla="*/ 57 w 170"/>
                  <a:gd name="T11" fmla="*/ 170 h 170"/>
                  <a:gd name="T12" fmla="*/ 57 w 170"/>
                  <a:gd name="T13" fmla="*/ 113 h 170"/>
                  <a:gd name="T14" fmla="*/ 0 w 170"/>
                  <a:gd name="T15" fmla="*/ 113 h 170"/>
                  <a:gd name="T16" fmla="*/ 0 w 170"/>
                  <a:gd name="T17" fmla="*/ 57 h 170"/>
                  <a:gd name="T18" fmla="*/ 57 w 170"/>
                  <a:gd name="T19" fmla="*/ 57 h 170"/>
                  <a:gd name="T20" fmla="*/ 57 w 170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57" y="0"/>
                    </a:moveTo>
                    <a:lnTo>
                      <a:pt x="114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4328" y="1027"/>
                <a:ext cx="227" cy="397"/>
              </a:xfrm>
              <a:custGeom>
                <a:avLst/>
                <a:gdLst>
                  <a:gd name="T0" fmla="*/ 0 w 227"/>
                  <a:gd name="T1" fmla="*/ 0 h 397"/>
                  <a:gd name="T2" fmla="*/ 0 w 227"/>
                  <a:gd name="T3" fmla="*/ 170 h 397"/>
                  <a:gd name="T4" fmla="*/ 57 w 227"/>
                  <a:gd name="T5" fmla="*/ 170 h 397"/>
                  <a:gd name="T6" fmla="*/ 57 w 227"/>
                  <a:gd name="T7" fmla="*/ 283 h 397"/>
                  <a:gd name="T8" fmla="*/ 114 w 227"/>
                  <a:gd name="T9" fmla="*/ 283 h 397"/>
                  <a:gd name="T10" fmla="*/ 114 w 227"/>
                  <a:gd name="T11" fmla="*/ 340 h 397"/>
                  <a:gd name="T12" fmla="*/ 170 w 227"/>
                  <a:gd name="T13" fmla="*/ 340 h 397"/>
                  <a:gd name="T14" fmla="*/ 170 w 227"/>
                  <a:gd name="T15" fmla="*/ 397 h 397"/>
                  <a:gd name="T16" fmla="*/ 227 w 227"/>
                  <a:gd name="T17" fmla="*/ 397 h 397"/>
                  <a:gd name="T18" fmla="*/ 227 w 227"/>
                  <a:gd name="T19" fmla="*/ 283 h 397"/>
                  <a:gd name="T20" fmla="*/ 170 w 227"/>
                  <a:gd name="T21" fmla="*/ 283 h 397"/>
                  <a:gd name="T22" fmla="*/ 170 w 227"/>
                  <a:gd name="T23" fmla="*/ 113 h 397"/>
                  <a:gd name="T24" fmla="*/ 114 w 227"/>
                  <a:gd name="T25" fmla="*/ 113 h 397"/>
                  <a:gd name="T26" fmla="*/ 114 w 227"/>
                  <a:gd name="T27" fmla="*/ 57 h 397"/>
                  <a:gd name="T28" fmla="*/ 57 w 227"/>
                  <a:gd name="T29" fmla="*/ 57 h 397"/>
                  <a:gd name="T30" fmla="*/ 57 w 227"/>
                  <a:gd name="T31" fmla="*/ 0 h 397"/>
                  <a:gd name="T32" fmla="*/ 0 w 227"/>
                  <a:gd name="T3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7" h="397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761" y="630"/>
                <a:ext cx="681" cy="794"/>
              </a:xfrm>
              <a:custGeom>
                <a:avLst/>
                <a:gdLst>
                  <a:gd name="T0" fmla="*/ 681 w 681"/>
                  <a:gd name="T1" fmla="*/ 794 h 794"/>
                  <a:gd name="T2" fmla="*/ 510 w 681"/>
                  <a:gd name="T3" fmla="*/ 794 h 794"/>
                  <a:gd name="T4" fmla="*/ 510 w 681"/>
                  <a:gd name="T5" fmla="*/ 737 h 794"/>
                  <a:gd name="T6" fmla="*/ 397 w 681"/>
                  <a:gd name="T7" fmla="*/ 737 h 794"/>
                  <a:gd name="T8" fmla="*/ 397 w 681"/>
                  <a:gd name="T9" fmla="*/ 680 h 794"/>
                  <a:gd name="T10" fmla="*/ 114 w 681"/>
                  <a:gd name="T11" fmla="*/ 680 h 794"/>
                  <a:gd name="T12" fmla="*/ 114 w 681"/>
                  <a:gd name="T13" fmla="*/ 510 h 794"/>
                  <a:gd name="T14" fmla="*/ 170 w 681"/>
                  <a:gd name="T15" fmla="*/ 510 h 794"/>
                  <a:gd name="T16" fmla="*/ 170 w 681"/>
                  <a:gd name="T17" fmla="*/ 397 h 794"/>
                  <a:gd name="T18" fmla="*/ 114 w 681"/>
                  <a:gd name="T19" fmla="*/ 397 h 794"/>
                  <a:gd name="T20" fmla="*/ 114 w 681"/>
                  <a:gd name="T21" fmla="*/ 283 h 794"/>
                  <a:gd name="T22" fmla="*/ 0 w 681"/>
                  <a:gd name="T23" fmla="*/ 283 h 794"/>
                  <a:gd name="T24" fmla="*/ 0 w 681"/>
                  <a:gd name="T25" fmla="*/ 0 h 794"/>
                  <a:gd name="T26" fmla="*/ 114 w 681"/>
                  <a:gd name="T27" fmla="*/ 0 h 794"/>
                  <a:gd name="T28" fmla="*/ 114 w 681"/>
                  <a:gd name="T29" fmla="*/ 113 h 794"/>
                  <a:gd name="T30" fmla="*/ 284 w 681"/>
                  <a:gd name="T31" fmla="*/ 113 h 794"/>
                  <a:gd name="T32" fmla="*/ 284 w 681"/>
                  <a:gd name="T33" fmla="*/ 57 h 794"/>
                  <a:gd name="T34" fmla="*/ 340 w 681"/>
                  <a:gd name="T35" fmla="*/ 57 h 794"/>
                  <a:gd name="T36" fmla="*/ 340 w 681"/>
                  <a:gd name="T37" fmla="*/ 170 h 794"/>
                  <a:gd name="T38" fmla="*/ 397 w 681"/>
                  <a:gd name="T39" fmla="*/ 170 h 794"/>
                  <a:gd name="T40" fmla="*/ 397 w 681"/>
                  <a:gd name="T41" fmla="*/ 227 h 794"/>
                  <a:gd name="T42" fmla="*/ 454 w 681"/>
                  <a:gd name="T43" fmla="*/ 227 h 794"/>
                  <a:gd name="T44" fmla="*/ 454 w 681"/>
                  <a:gd name="T45" fmla="*/ 283 h 794"/>
                  <a:gd name="T46" fmla="*/ 510 w 681"/>
                  <a:gd name="T47" fmla="*/ 283 h 794"/>
                  <a:gd name="T48" fmla="*/ 567 w 681"/>
                  <a:gd name="T49" fmla="*/ 340 h 794"/>
                  <a:gd name="T50" fmla="*/ 567 w 681"/>
                  <a:gd name="T51" fmla="*/ 567 h 794"/>
                  <a:gd name="T52" fmla="*/ 624 w 681"/>
                  <a:gd name="T53" fmla="*/ 567 h 794"/>
                  <a:gd name="T54" fmla="*/ 624 w 681"/>
                  <a:gd name="T55" fmla="*/ 680 h 794"/>
                  <a:gd name="T56" fmla="*/ 681 w 681"/>
                  <a:gd name="T57" fmla="*/ 680 h 794"/>
                  <a:gd name="T58" fmla="*/ 681 w 681"/>
                  <a:gd name="T5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1" h="794">
                    <a:moveTo>
                      <a:pt x="681" y="794"/>
                    </a:moveTo>
                    <a:lnTo>
                      <a:pt x="510" y="794"/>
                    </a:lnTo>
                    <a:lnTo>
                      <a:pt x="510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114" y="680"/>
                    </a:lnTo>
                    <a:lnTo>
                      <a:pt x="114" y="510"/>
                    </a:lnTo>
                    <a:lnTo>
                      <a:pt x="170" y="510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283"/>
                    </a:lnTo>
                    <a:lnTo>
                      <a:pt x="0" y="283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284" y="113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283"/>
                    </a:lnTo>
                    <a:lnTo>
                      <a:pt x="510" y="283"/>
                    </a:lnTo>
                    <a:lnTo>
                      <a:pt x="567" y="340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80"/>
                    </a:lnTo>
                    <a:lnTo>
                      <a:pt x="681" y="680"/>
                    </a:lnTo>
                    <a:lnTo>
                      <a:pt x="681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3704" y="913"/>
                <a:ext cx="227" cy="397"/>
              </a:xfrm>
              <a:custGeom>
                <a:avLst/>
                <a:gdLst>
                  <a:gd name="T0" fmla="*/ 171 w 227"/>
                  <a:gd name="T1" fmla="*/ 0 h 397"/>
                  <a:gd name="T2" fmla="*/ 114 w 227"/>
                  <a:gd name="T3" fmla="*/ 0 h 397"/>
                  <a:gd name="T4" fmla="*/ 114 w 227"/>
                  <a:gd name="T5" fmla="*/ 57 h 397"/>
                  <a:gd name="T6" fmla="*/ 57 w 227"/>
                  <a:gd name="T7" fmla="*/ 57 h 397"/>
                  <a:gd name="T8" fmla="*/ 57 w 227"/>
                  <a:gd name="T9" fmla="*/ 171 h 397"/>
                  <a:gd name="T10" fmla="*/ 0 w 227"/>
                  <a:gd name="T11" fmla="*/ 171 h 397"/>
                  <a:gd name="T12" fmla="*/ 0 w 227"/>
                  <a:gd name="T13" fmla="*/ 341 h 397"/>
                  <a:gd name="T14" fmla="*/ 57 w 227"/>
                  <a:gd name="T15" fmla="*/ 341 h 397"/>
                  <a:gd name="T16" fmla="*/ 57 w 227"/>
                  <a:gd name="T17" fmla="*/ 397 h 397"/>
                  <a:gd name="T18" fmla="*/ 171 w 227"/>
                  <a:gd name="T19" fmla="*/ 397 h 397"/>
                  <a:gd name="T20" fmla="*/ 171 w 227"/>
                  <a:gd name="T21" fmla="*/ 227 h 397"/>
                  <a:gd name="T22" fmla="*/ 227 w 227"/>
                  <a:gd name="T23" fmla="*/ 227 h 397"/>
                  <a:gd name="T24" fmla="*/ 227 w 227"/>
                  <a:gd name="T25" fmla="*/ 114 h 397"/>
                  <a:gd name="T26" fmla="*/ 171 w 227"/>
                  <a:gd name="T27" fmla="*/ 114 h 397"/>
                  <a:gd name="T28" fmla="*/ 171 w 22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97">
                    <a:moveTo>
                      <a:pt x="171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171" y="397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71" y="114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3024" y="233"/>
                <a:ext cx="794" cy="964"/>
              </a:xfrm>
              <a:custGeom>
                <a:avLst/>
                <a:gdLst>
                  <a:gd name="T0" fmla="*/ 680 w 794"/>
                  <a:gd name="T1" fmla="*/ 964 h 964"/>
                  <a:gd name="T2" fmla="*/ 510 w 794"/>
                  <a:gd name="T3" fmla="*/ 964 h 964"/>
                  <a:gd name="T4" fmla="*/ 510 w 794"/>
                  <a:gd name="T5" fmla="*/ 851 h 964"/>
                  <a:gd name="T6" fmla="*/ 170 w 794"/>
                  <a:gd name="T7" fmla="*/ 851 h 964"/>
                  <a:gd name="T8" fmla="*/ 170 w 794"/>
                  <a:gd name="T9" fmla="*/ 567 h 964"/>
                  <a:gd name="T10" fmla="*/ 227 w 794"/>
                  <a:gd name="T11" fmla="*/ 567 h 964"/>
                  <a:gd name="T12" fmla="*/ 227 w 794"/>
                  <a:gd name="T13" fmla="*/ 454 h 964"/>
                  <a:gd name="T14" fmla="*/ 113 w 794"/>
                  <a:gd name="T15" fmla="*/ 454 h 964"/>
                  <a:gd name="T16" fmla="*/ 113 w 794"/>
                  <a:gd name="T17" fmla="*/ 397 h 964"/>
                  <a:gd name="T18" fmla="*/ 0 w 794"/>
                  <a:gd name="T19" fmla="*/ 397 h 964"/>
                  <a:gd name="T20" fmla="*/ 0 w 794"/>
                  <a:gd name="T21" fmla="*/ 284 h 964"/>
                  <a:gd name="T22" fmla="*/ 57 w 794"/>
                  <a:gd name="T23" fmla="*/ 284 h 964"/>
                  <a:gd name="T24" fmla="*/ 57 w 794"/>
                  <a:gd name="T25" fmla="*/ 170 h 964"/>
                  <a:gd name="T26" fmla="*/ 113 w 794"/>
                  <a:gd name="T27" fmla="*/ 170 h 964"/>
                  <a:gd name="T28" fmla="*/ 113 w 794"/>
                  <a:gd name="T29" fmla="*/ 113 h 964"/>
                  <a:gd name="T30" fmla="*/ 170 w 794"/>
                  <a:gd name="T31" fmla="*/ 113 h 964"/>
                  <a:gd name="T32" fmla="*/ 170 w 794"/>
                  <a:gd name="T33" fmla="*/ 170 h 964"/>
                  <a:gd name="T34" fmla="*/ 227 w 794"/>
                  <a:gd name="T35" fmla="*/ 170 h 964"/>
                  <a:gd name="T36" fmla="*/ 227 w 794"/>
                  <a:gd name="T37" fmla="*/ 113 h 964"/>
                  <a:gd name="T38" fmla="*/ 454 w 794"/>
                  <a:gd name="T39" fmla="*/ 113 h 964"/>
                  <a:gd name="T40" fmla="*/ 454 w 794"/>
                  <a:gd name="T41" fmla="*/ 0 h 964"/>
                  <a:gd name="T42" fmla="*/ 567 w 794"/>
                  <a:gd name="T43" fmla="*/ 0 h 964"/>
                  <a:gd name="T44" fmla="*/ 567 w 794"/>
                  <a:gd name="T45" fmla="*/ 113 h 964"/>
                  <a:gd name="T46" fmla="*/ 624 w 794"/>
                  <a:gd name="T47" fmla="*/ 113 h 964"/>
                  <a:gd name="T48" fmla="*/ 624 w 794"/>
                  <a:gd name="T49" fmla="*/ 170 h 964"/>
                  <a:gd name="T50" fmla="*/ 680 w 794"/>
                  <a:gd name="T51" fmla="*/ 170 h 964"/>
                  <a:gd name="T52" fmla="*/ 680 w 794"/>
                  <a:gd name="T53" fmla="*/ 284 h 964"/>
                  <a:gd name="T54" fmla="*/ 737 w 794"/>
                  <a:gd name="T55" fmla="*/ 284 h 964"/>
                  <a:gd name="T56" fmla="*/ 794 w 794"/>
                  <a:gd name="T57" fmla="*/ 284 h 964"/>
                  <a:gd name="T58" fmla="*/ 794 w 794"/>
                  <a:gd name="T59" fmla="*/ 397 h 964"/>
                  <a:gd name="T60" fmla="*/ 737 w 794"/>
                  <a:gd name="T61" fmla="*/ 397 h 964"/>
                  <a:gd name="T62" fmla="*/ 737 w 794"/>
                  <a:gd name="T63" fmla="*/ 680 h 964"/>
                  <a:gd name="T64" fmla="*/ 794 w 794"/>
                  <a:gd name="T65" fmla="*/ 680 h 964"/>
                  <a:gd name="T66" fmla="*/ 794 w 794"/>
                  <a:gd name="T67" fmla="*/ 737 h 964"/>
                  <a:gd name="T68" fmla="*/ 737 w 794"/>
                  <a:gd name="T69" fmla="*/ 737 h 964"/>
                  <a:gd name="T70" fmla="*/ 737 w 794"/>
                  <a:gd name="T71" fmla="*/ 851 h 964"/>
                  <a:gd name="T72" fmla="*/ 680 w 794"/>
                  <a:gd name="T73" fmla="*/ 851 h 964"/>
                  <a:gd name="T74" fmla="*/ 680 w 794"/>
                  <a:gd name="T75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4" h="964">
                    <a:moveTo>
                      <a:pt x="680" y="964"/>
                    </a:moveTo>
                    <a:lnTo>
                      <a:pt x="510" y="964"/>
                    </a:lnTo>
                    <a:lnTo>
                      <a:pt x="510" y="851"/>
                    </a:lnTo>
                    <a:lnTo>
                      <a:pt x="170" y="851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284"/>
                    </a:lnTo>
                    <a:lnTo>
                      <a:pt x="737" y="284"/>
                    </a:lnTo>
                    <a:lnTo>
                      <a:pt x="794" y="284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737"/>
                    </a:lnTo>
                    <a:lnTo>
                      <a:pt x="737" y="737"/>
                    </a:lnTo>
                    <a:lnTo>
                      <a:pt x="737" y="851"/>
                    </a:lnTo>
                    <a:lnTo>
                      <a:pt x="680" y="851"/>
                    </a:lnTo>
                    <a:lnTo>
                      <a:pt x="680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3081" y="1084"/>
                <a:ext cx="567" cy="453"/>
              </a:xfrm>
              <a:custGeom>
                <a:avLst/>
                <a:gdLst>
                  <a:gd name="T0" fmla="*/ 453 w 567"/>
                  <a:gd name="T1" fmla="*/ 0 h 453"/>
                  <a:gd name="T2" fmla="*/ 56 w 567"/>
                  <a:gd name="T3" fmla="*/ 0 h 453"/>
                  <a:gd name="T4" fmla="*/ 56 w 567"/>
                  <a:gd name="T5" fmla="*/ 170 h 453"/>
                  <a:gd name="T6" fmla="*/ 0 w 567"/>
                  <a:gd name="T7" fmla="*/ 170 h 453"/>
                  <a:gd name="T8" fmla="*/ 0 w 567"/>
                  <a:gd name="T9" fmla="*/ 453 h 453"/>
                  <a:gd name="T10" fmla="*/ 510 w 567"/>
                  <a:gd name="T11" fmla="*/ 453 h 453"/>
                  <a:gd name="T12" fmla="*/ 510 w 567"/>
                  <a:gd name="T13" fmla="*/ 396 h 453"/>
                  <a:gd name="T14" fmla="*/ 567 w 567"/>
                  <a:gd name="T15" fmla="*/ 396 h 453"/>
                  <a:gd name="T16" fmla="*/ 567 w 567"/>
                  <a:gd name="T17" fmla="*/ 283 h 453"/>
                  <a:gd name="T18" fmla="*/ 510 w 567"/>
                  <a:gd name="T19" fmla="*/ 283 h 453"/>
                  <a:gd name="T20" fmla="*/ 510 w 567"/>
                  <a:gd name="T21" fmla="*/ 113 h 453"/>
                  <a:gd name="T22" fmla="*/ 453 w 567"/>
                  <a:gd name="T23" fmla="*/ 113 h 453"/>
                  <a:gd name="T24" fmla="*/ 453 w 567"/>
                  <a:gd name="T2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3">
                    <a:moveTo>
                      <a:pt x="453" y="0"/>
                    </a:moveTo>
                    <a:lnTo>
                      <a:pt x="56" y="0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453"/>
                    </a:lnTo>
                    <a:lnTo>
                      <a:pt x="510" y="453"/>
                    </a:lnTo>
                    <a:lnTo>
                      <a:pt x="510" y="396"/>
                    </a:lnTo>
                    <a:lnTo>
                      <a:pt x="567" y="396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113"/>
                    </a:lnTo>
                    <a:lnTo>
                      <a:pt x="453" y="113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3081" y="1197"/>
                <a:ext cx="1077" cy="850"/>
              </a:xfrm>
              <a:custGeom>
                <a:avLst/>
                <a:gdLst>
                  <a:gd name="T0" fmla="*/ 0 w 1077"/>
                  <a:gd name="T1" fmla="*/ 340 h 850"/>
                  <a:gd name="T2" fmla="*/ 510 w 1077"/>
                  <a:gd name="T3" fmla="*/ 340 h 850"/>
                  <a:gd name="T4" fmla="*/ 510 w 1077"/>
                  <a:gd name="T5" fmla="*/ 283 h 850"/>
                  <a:gd name="T6" fmla="*/ 567 w 1077"/>
                  <a:gd name="T7" fmla="*/ 283 h 850"/>
                  <a:gd name="T8" fmla="*/ 567 w 1077"/>
                  <a:gd name="T9" fmla="*/ 170 h 850"/>
                  <a:gd name="T10" fmla="*/ 510 w 1077"/>
                  <a:gd name="T11" fmla="*/ 170 h 850"/>
                  <a:gd name="T12" fmla="*/ 510 w 1077"/>
                  <a:gd name="T13" fmla="*/ 0 h 850"/>
                  <a:gd name="T14" fmla="*/ 623 w 1077"/>
                  <a:gd name="T15" fmla="*/ 0 h 850"/>
                  <a:gd name="T16" fmla="*/ 623 w 1077"/>
                  <a:gd name="T17" fmla="*/ 57 h 850"/>
                  <a:gd name="T18" fmla="*/ 680 w 1077"/>
                  <a:gd name="T19" fmla="*/ 57 h 850"/>
                  <a:gd name="T20" fmla="*/ 680 w 1077"/>
                  <a:gd name="T21" fmla="*/ 113 h 850"/>
                  <a:gd name="T22" fmla="*/ 964 w 1077"/>
                  <a:gd name="T23" fmla="*/ 113 h 850"/>
                  <a:gd name="T24" fmla="*/ 964 w 1077"/>
                  <a:gd name="T25" fmla="*/ 227 h 850"/>
                  <a:gd name="T26" fmla="*/ 1020 w 1077"/>
                  <a:gd name="T27" fmla="*/ 227 h 850"/>
                  <a:gd name="T28" fmla="*/ 1020 w 1077"/>
                  <a:gd name="T29" fmla="*/ 283 h 850"/>
                  <a:gd name="T30" fmla="*/ 1077 w 1077"/>
                  <a:gd name="T31" fmla="*/ 283 h 850"/>
                  <a:gd name="T32" fmla="*/ 1077 w 1077"/>
                  <a:gd name="T33" fmla="*/ 510 h 850"/>
                  <a:gd name="T34" fmla="*/ 964 w 1077"/>
                  <a:gd name="T35" fmla="*/ 510 h 850"/>
                  <a:gd name="T36" fmla="*/ 964 w 1077"/>
                  <a:gd name="T37" fmla="*/ 624 h 850"/>
                  <a:gd name="T38" fmla="*/ 1077 w 1077"/>
                  <a:gd name="T39" fmla="*/ 624 h 850"/>
                  <a:gd name="T40" fmla="*/ 1077 w 1077"/>
                  <a:gd name="T41" fmla="*/ 680 h 850"/>
                  <a:gd name="T42" fmla="*/ 964 w 1077"/>
                  <a:gd name="T43" fmla="*/ 680 h 850"/>
                  <a:gd name="T44" fmla="*/ 964 w 1077"/>
                  <a:gd name="T45" fmla="*/ 850 h 850"/>
                  <a:gd name="T46" fmla="*/ 794 w 1077"/>
                  <a:gd name="T47" fmla="*/ 850 h 850"/>
                  <a:gd name="T48" fmla="*/ 794 w 1077"/>
                  <a:gd name="T49" fmla="*/ 794 h 850"/>
                  <a:gd name="T50" fmla="*/ 567 w 1077"/>
                  <a:gd name="T51" fmla="*/ 794 h 850"/>
                  <a:gd name="T52" fmla="*/ 567 w 1077"/>
                  <a:gd name="T53" fmla="*/ 737 h 850"/>
                  <a:gd name="T54" fmla="*/ 453 w 1077"/>
                  <a:gd name="T55" fmla="*/ 737 h 850"/>
                  <a:gd name="T56" fmla="*/ 453 w 1077"/>
                  <a:gd name="T57" fmla="*/ 680 h 850"/>
                  <a:gd name="T58" fmla="*/ 397 w 1077"/>
                  <a:gd name="T59" fmla="*/ 680 h 850"/>
                  <a:gd name="T60" fmla="*/ 397 w 1077"/>
                  <a:gd name="T61" fmla="*/ 624 h 850"/>
                  <a:gd name="T62" fmla="*/ 340 w 1077"/>
                  <a:gd name="T63" fmla="*/ 624 h 850"/>
                  <a:gd name="T64" fmla="*/ 340 w 1077"/>
                  <a:gd name="T65" fmla="*/ 567 h 850"/>
                  <a:gd name="T66" fmla="*/ 283 w 1077"/>
                  <a:gd name="T67" fmla="*/ 567 h 850"/>
                  <a:gd name="T68" fmla="*/ 227 w 1077"/>
                  <a:gd name="T69" fmla="*/ 567 h 850"/>
                  <a:gd name="T70" fmla="*/ 227 w 1077"/>
                  <a:gd name="T71" fmla="*/ 454 h 850"/>
                  <a:gd name="T72" fmla="*/ 170 w 1077"/>
                  <a:gd name="T73" fmla="*/ 454 h 850"/>
                  <a:gd name="T74" fmla="*/ 170 w 1077"/>
                  <a:gd name="T75" fmla="*/ 397 h 850"/>
                  <a:gd name="T76" fmla="*/ 0 w 1077"/>
                  <a:gd name="T77" fmla="*/ 397 h 850"/>
                  <a:gd name="T78" fmla="*/ 0 w 1077"/>
                  <a:gd name="T79" fmla="*/ 34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77" h="850">
                    <a:moveTo>
                      <a:pt x="0" y="340"/>
                    </a:moveTo>
                    <a:lnTo>
                      <a:pt x="510" y="340"/>
                    </a:lnTo>
                    <a:lnTo>
                      <a:pt x="510" y="283"/>
                    </a:lnTo>
                    <a:lnTo>
                      <a:pt x="567" y="28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lnTo>
                      <a:pt x="623" y="0"/>
                    </a:lnTo>
                    <a:lnTo>
                      <a:pt x="623" y="57"/>
                    </a:lnTo>
                    <a:lnTo>
                      <a:pt x="680" y="57"/>
                    </a:lnTo>
                    <a:lnTo>
                      <a:pt x="680" y="113"/>
                    </a:lnTo>
                    <a:lnTo>
                      <a:pt x="964" y="113"/>
                    </a:lnTo>
                    <a:lnTo>
                      <a:pt x="964" y="227"/>
                    </a:lnTo>
                    <a:lnTo>
                      <a:pt x="1020" y="227"/>
                    </a:lnTo>
                    <a:lnTo>
                      <a:pt x="1020" y="283"/>
                    </a:lnTo>
                    <a:lnTo>
                      <a:pt x="1077" y="283"/>
                    </a:lnTo>
                    <a:lnTo>
                      <a:pt x="1077" y="510"/>
                    </a:lnTo>
                    <a:lnTo>
                      <a:pt x="964" y="510"/>
                    </a:lnTo>
                    <a:lnTo>
                      <a:pt x="964" y="624"/>
                    </a:lnTo>
                    <a:lnTo>
                      <a:pt x="1077" y="624"/>
                    </a:lnTo>
                    <a:lnTo>
                      <a:pt x="1077" y="680"/>
                    </a:lnTo>
                    <a:lnTo>
                      <a:pt x="964" y="680"/>
                    </a:lnTo>
                    <a:lnTo>
                      <a:pt x="964" y="850"/>
                    </a:lnTo>
                    <a:lnTo>
                      <a:pt x="794" y="850"/>
                    </a:lnTo>
                    <a:lnTo>
                      <a:pt x="794" y="794"/>
                    </a:lnTo>
                    <a:lnTo>
                      <a:pt x="567" y="794"/>
                    </a:lnTo>
                    <a:lnTo>
                      <a:pt x="567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397" y="680"/>
                    </a:lnTo>
                    <a:lnTo>
                      <a:pt x="397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3024" y="1594"/>
                <a:ext cx="1021" cy="964"/>
              </a:xfrm>
              <a:custGeom>
                <a:avLst/>
                <a:gdLst>
                  <a:gd name="T0" fmla="*/ 680 w 1021"/>
                  <a:gd name="T1" fmla="*/ 964 h 964"/>
                  <a:gd name="T2" fmla="*/ 737 w 1021"/>
                  <a:gd name="T3" fmla="*/ 964 h 964"/>
                  <a:gd name="T4" fmla="*/ 737 w 1021"/>
                  <a:gd name="T5" fmla="*/ 850 h 964"/>
                  <a:gd name="T6" fmla="*/ 794 w 1021"/>
                  <a:gd name="T7" fmla="*/ 850 h 964"/>
                  <a:gd name="T8" fmla="*/ 794 w 1021"/>
                  <a:gd name="T9" fmla="*/ 794 h 964"/>
                  <a:gd name="T10" fmla="*/ 851 w 1021"/>
                  <a:gd name="T11" fmla="*/ 794 h 964"/>
                  <a:gd name="T12" fmla="*/ 851 w 1021"/>
                  <a:gd name="T13" fmla="*/ 737 h 964"/>
                  <a:gd name="T14" fmla="*/ 907 w 1021"/>
                  <a:gd name="T15" fmla="*/ 737 h 964"/>
                  <a:gd name="T16" fmla="*/ 907 w 1021"/>
                  <a:gd name="T17" fmla="*/ 624 h 964"/>
                  <a:gd name="T18" fmla="*/ 964 w 1021"/>
                  <a:gd name="T19" fmla="*/ 624 h 964"/>
                  <a:gd name="T20" fmla="*/ 964 w 1021"/>
                  <a:gd name="T21" fmla="*/ 567 h 964"/>
                  <a:gd name="T22" fmla="*/ 1021 w 1021"/>
                  <a:gd name="T23" fmla="*/ 567 h 964"/>
                  <a:gd name="T24" fmla="*/ 1021 w 1021"/>
                  <a:gd name="T25" fmla="*/ 453 h 964"/>
                  <a:gd name="T26" fmla="*/ 851 w 1021"/>
                  <a:gd name="T27" fmla="*/ 453 h 964"/>
                  <a:gd name="T28" fmla="*/ 851 w 1021"/>
                  <a:gd name="T29" fmla="*/ 397 h 964"/>
                  <a:gd name="T30" fmla="*/ 624 w 1021"/>
                  <a:gd name="T31" fmla="*/ 397 h 964"/>
                  <a:gd name="T32" fmla="*/ 624 w 1021"/>
                  <a:gd name="T33" fmla="*/ 340 h 964"/>
                  <a:gd name="T34" fmla="*/ 510 w 1021"/>
                  <a:gd name="T35" fmla="*/ 340 h 964"/>
                  <a:gd name="T36" fmla="*/ 510 w 1021"/>
                  <a:gd name="T37" fmla="*/ 283 h 964"/>
                  <a:gd name="T38" fmla="*/ 454 w 1021"/>
                  <a:gd name="T39" fmla="*/ 283 h 964"/>
                  <a:gd name="T40" fmla="*/ 454 w 1021"/>
                  <a:gd name="T41" fmla="*/ 227 h 964"/>
                  <a:gd name="T42" fmla="*/ 397 w 1021"/>
                  <a:gd name="T43" fmla="*/ 227 h 964"/>
                  <a:gd name="T44" fmla="*/ 397 w 1021"/>
                  <a:gd name="T45" fmla="*/ 170 h 964"/>
                  <a:gd name="T46" fmla="*/ 284 w 1021"/>
                  <a:gd name="T47" fmla="*/ 170 h 964"/>
                  <a:gd name="T48" fmla="*/ 284 w 1021"/>
                  <a:gd name="T49" fmla="*/ 57 h 964"/>
                  <a:gd name="T50" fmla="*/ 227 w 1021"/>
                  <a:gd name="T51" fmla="*/ 57 h 964"/>
                  <a:gd name="T52" fmla="*/ 227 w 1021"/>
                  <a:gd name="T53" fmla="*/ 0 h 964"/>
                  <a:gd name="T54" fmla="*/ 57 w 1021"/>
                  <a:gd name="T55" fmla="*/ 0 h 964"/>
                  <a:gd name="T56" fmla="*/ 57 w 1021"/>
                  <a:gd name="T57" fmla="*/ 57 h 964"/>
                  <a:gd name="T58" fmla="*/ 0 w 1021"/>
                  <a:gd name="T59" fmla="*/ 57 h 964"/>
                  <a:gd name="T60" fmla="*/ 0 w 1021"/>
                  <a:gd name="T61" fmla="*/ 227 h 964"/>
                  <a:gd name="T62" fmla="*/ 113 w 1021"/>
                  <a:gd name="T63" fmla="*/ 227 h 964"/>
                  <a:gd name="T64" fmla="*/ 113 w 1021"/>
                  <a:gd name="T65" fmla="*/ 340 h 964"/>
                  <a:gd name="T66" fmla="*/ 170 w 1021"/>
                  <a:gd name="T67" fmla="*/ 340 h 964"/>
                  <a:gd name="T68" fmla="*/ 170 w 1021"/>
                  <a:gd name="T69" fmla="*/ 397 h 964"/>
                  <a:gd name="T70" fmla="*/ 397 w 1021"/>
                  <a:gd name="T71" fmla="*/ 397 h 964"/>
                  <a:gd name="T72" fmla="*/ 397 w 1021"/>
                  <a:gd name="T73" fmla="*/ 680 h 964"/>
                  <a:gd name="T74" fmla="*/ 340 w 1021"/>
                  <a:gd name="T75" fmla="*/ 680 h 964"/>
                  <a:gd name="T76" fmla="*/ 340 w 1021"/>
                  <a:gd name="T77" fmla="*/ 737 h 964"/>
                  <a:gd name="T78" fmla="*/ 340 w 1021"/>
                  <a:gd name="T79" fmla="*/ 794 h 964"/>
                  <a:gd name="T80" fmla="*/ 397 w 1021"/>
                  <a:gd name="T81" fmla="*/ 794 h 964"/>
                  <a:gd name="T82" fmla="*/ 397 w 1021"/>
                  <a:gd name="T83" fmla="*/ 964 h 964"/>
                  <a:gd name="T84" fmla="*/ 454 w 1021"/>
                  <a:gd name="T85" fmla="*/ 964 h 964"/>
                  <a:gd name="T86" fmla="*/ 454 w 1021"/>
                  <a:gd name="T87" fmla="*/ 907 h 964"/>
                  <a:gd name="T88" fmla="*/ 680 w 1021"/>
                  <a:gd name="T89" fmla="*/ 907 h 964"/>
                  <a:gd name="T90" fmla="*/ 680 w 1021"/>
                  <a:gd name="T91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21" h="964">
                    <a:moveTo>
                      <a:pt x="680" y="964"/>
                    </a:moveTo>
                    <a:lnTo>
                      <a:pt x="737" y="964"/>
                    </a:lnTo>
                    <a:lnTo>
                      <a:pt x="737" y="850"/>
                    </a:lnTo>
                    <a:lnTo>
                      <a:pt x="794" y="850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737"/>
                    </a:lnTo>
                    <a:lnTo>
                      <a:pt x="907" y="737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1021" y="567"/>
                    </a:lnTo>
                    <a:lnTo>
                      <a:pt x="1021" y="453"/>
                    </a:lnTo>
                    <a:lnTo>
                      <a:pt x="851" y="453"/>
                    </a:lnTo>
                    <a:lnTo>
                      <a:pt x="851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397" y="397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397" y="794"/>
                    </a:ln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907"/>
                    </a:lnTo>
                    <a:lnTo>
                      <a:pt x="680" y="907"/>
                    </a:lnTo>
                    <a:lnTo>
                      <a:pt x="680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2457" y="1707"/>
                <a:ext cx="964" cy="851"/>
              </a:xfrm>
              <a:custGeom>
                <a:avLst/>
                <a:gdLst>
                  <a:gd name="T0" fmla="*/ 57 w 964"/>
                  <a:gd name="T1" fmla="*/ 454 h 851"/>
                  <a:gd name="T2" fmla="*/ 57 w 964"/>
                  <a:gd name="T3" fmla="*/ 567 h 851"/>
                  <a:gd name="T4" fmla="*/ 113 w 964"/>
                  <a:gd name="T5" fmla="*/ 567 h 851"/>
                  <a:gd name="T6" fmla="*/ 113 w 964"/>
                  <a:gd name="T7" fmla="*/ 681 h 851"/>
                  <a:gd name="T8" fmla="*/ 57 w 964"/>
                  <a:gd name="T9" fmla="*/ 681 h 851"/>
                  <a:gd name="T10" fmla="*/ 57 w 964"/>
                  <a:gd name="T11" fmla="*/ 737 h 851"/>
                  <a:gd name="T12" fmla="*/ 0 w 964"/>
                  <a:gd name="T13" fmla="*/ 737 h 851"/>
                  <a:gd name="T14" fmla="*/ 0 w 964"/>
                  <a:gd name="T15" fmla="*/ 794 h 851"/>
                  <a:gd name="T16" fmla="*/ 227 w 964"/>
                  <a:gd name="T17" fmla="*/ 794 h 851"/>
                  <a:gd name="T18" fmla="*/ 227 w 964"/>
                  <a:gd name="T19" fmla="*/ 737 h 851"/>
                  <a:gd name="T20" fmla="*/ 454 w 964"/>
                  <a:gd name="T21" fmla="*/ 737 h 851"/>
                  <a:gd name="T22" fmla="*/ 454 w 964"/>
                  <a:gd name="T23" fmla="*/ 681 h 851"/>
                  <a:gd name="T24" fmla="*/ 567 w 964"/>
                  <a:gd name="T25" fmla="*/ 681 h 851"/>
                  <a:gd name="T26" fmla="*/ 567 w 964"/>
                  <a:gd name="T27" fmla="*/ 624 h 851"/>
                  <a:gd name="T28" fmla="*/ 737 w 964"/>
                  <a:gd name="T29" fmla="*/ 624 h 851"/>
                  <a:gd name="T30" fmla="*/ 737 w 964"/>
                  <a:gd name="T31" fmla="*/ 737 h 851"/>
                  <a:gd name="T32" fmla="*/ 794 w 964"/>
                  <a:gd name="T33" fmla="*/ 737 h 851"/>
                  <a:gd name="T34" fmla="*/ 794 w 964"/>
                  <a:gd name="T35" fmla="*/ 794 h 851"/>
                  <a:gd name="T36" fmla="*/ 907 w 964"/>
                  <a:gd name="T37" fmla="*/ 794 h 851"/>
                  <a:gd name="T38" fmla="*/ 907 w 964"/>
                  <a:gd name="T39" fmla="*/ 851 h 851"/>
                  <a:gd name="T40" fmla="*/ 964 w 964"/>
                  <a:gd name="T41" fmla="*/ 851 h 851"/>
                  <a:gd name="T42" fmla="*/ 964 w 964"/>
                  <a:gd name="T43" fmla="*/ 681 h 851"/>
                  <a:gd name="T44" fmla="*/ 907 w 964"/>
                  <a:gd name="T45" fmla="*/ 681 h 851"/>
                  <a:gd name="T46" fmla="*/ 907 w 964"/>
                  <a:gd name="T47" fmla="*/ 567 h 851"/>
                  <a:gd name="T48" fmla="*/ 964 w 964"/>
                  <a:gd name="T49" fmla="*/ 567 h 851"/>
                  <a:gd name="T50" fmla="*/ 964 w 964"/>
                  <a:gd name="T51" fmla="*/ 284 h 851"/>
                  <a:gd name="T52" fmla="*/ 737 w 964"/>
                  <a:gd name="T53" fmla="*/ 284 h 851"/>
                  <a:gd name="T54" fmla="*/ 737 w 964"/>
                  <a:gd name="T55" fmla="*/ 227 h 851"/>
                  <a:gd name="T56" fmla="*/ 680 w 964"/>
                  <a:gd name="T57" fmla="*/ 227 h 851"/>
                  <a:gd name="T58" fmla="*/ 680 w 964"/>
                  <a:gd name="T59" fmla="*/ 114 h 851"/>
                  <a:gd name="T60" fmla="*/ 567 w 964"/>
                  <a:gd name="T61" fmla="*/ 114 h 851"/>
                  <a:gd name="T62" fmla="*/ 567 w 964"/>
                  <a:gd name="T63" fmla="*/ 0 h 851"/>
                  <a:gd name="T64" fmla="*/ 510 w 964"/>
                  <a:gd name="T65" fmla="*/ 0 h 851"/>
                  <a:gd name="T66" fmla="*/ 510 w 964"/>
                  <a:gd name="T67" fmla="*/ 57 h 851"/>
                  <a:gd name="T68" fmla="*/ 454 w 964"/>
                  <a:gd name="T69" fmla="*/ 57 h 851"/>
                  <a:gd name="T70" fmla="*/ 454 w 964"/>
                  <a:gd name="T71" fmla="*/ 170 h 851"/>
                  <a:gd name="T72" fmla="*/ 397 w 964"/>
                  <a:gd name="T73" fmla="*/ 170 h 851"/>
                  <a:gd name="T74" fmla="*/ 397 w 964"/>
                  <a:gd name="T75" fmla="*/ 340 h 851"/>
                  <a:gd name="T76" fmla="*/ 227 w 964"/>
                  <a:gd name="T77" fmla="*/ 340 h 851"/>
                  <a:gd name="T78" fmla="*/ 227 w 964"/>
                  <a:gd name="T79" fmla="*/ 397 h 851"/>
                  <a:gd name="T80" fmla="*/ 170 w 964"/>
                  <a:gd name="T81" fmla="*/ 397 h 851"/>
                  <a:gd name="T82" fmla="*/ 170 w 964"/>
                  <a:gd name="T83" fmla="*/ 454 h 851"/>
                  <a:gd name="T84" fmla="*/ 57 w 964"/>
                  <a:gd name="T85" fmla="*/ 45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64" h="851">
                    <a:moveTo>
                      <a:pt x="57" y="454"/>
                    </a:move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57" y="681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454" y="737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737" y="62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851"/>
                    </a:lnTo>
                    <a:lnTo>
                      <a:pt x="964" y="851"/>
                    </a:lnTo>
                    <a:lnTo>
                      <a:pt x="964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964" y="567"/>
                    </a:lnTo>
                    <a:lnTo>
                      <a:pt x="964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57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3818" y="3578"/>
                <a:ext cx="283" cy="454"/>
              </a:xfrm>
              <a:custGeom>
                <a:avLst/>
                <a:gdLst>
                  <a:gd name="T0" fmla="*/ 113 w 283"/>
                  <a:gd name="T1" fmla="*/ 0 h 454"/>
                  <a:gd name="T2" fmla="*/ 113 w 283"/>
                  <a:gd name="T3" fmla="*/ 227 h 454"/>
                  <a:gd name="T4" fmla="*/ 57 w 283"/>
                  <a:gd name="T5" fmla="*/ 227 h 454"/>
                  <a:gd name="T6" fmla="*/ 57 w 283"/>
                  <a:gd name="T7" fmla="*/ 341 h 454"/>
                  <a:gd name="T8" fmla="*/ 0 w 283"/>
                  <a:gd name="T9" fmla="*/ 341 h 454"/>
                  <a:gd name="T10" fmla="*/ 0 w 283"/>
                  <a:gd name="T11" fmla="*/ 454 h 454"/>
                  <a:gd name="T12" fmla="*/ 113 w 283"/>
                  <a:gd name="T13" fmla="*/ 454 h 454"/>
                  <a:gd name="T14" fmla="*/ 113 w 283"/>
                  <a:gd name="T15" fmla="*/ 397 h 454"/>
                  <a:gd name="T16" fmla="*/ 283 w 283"/>
                  <a:gd name="T17" fmla="*/ 397 h 454"/>
                  <a:gd name="T18" fmla="*/ 283 w 283"/>
                  <a:gd name="T19" fmla="*/ 341 h 454"/>
                  <a:gd name="T20" fmla="*/ 227 w 283"/>
                  <a:gd name="T21" fmla="*/ 341 h 454"/>
                  <a:gd name="T22" fmla="*/ 227 w 283"/>
                  <a:gd name="T23" fmla="*/ 227 h 454"/>
                  <a:gd name="T24" fmla="*/ 283 w 283"/>
                  <a:gd name="T25" fmla="*/ 227 h 454"/>
                  <a:gd name="T26" fmla="*/ 283 w 283"/>
                  <a:gd name="T27" fmla="*/ 57 h 454"/>
                  <a:gd name="T28" fmla="*/ 227 w 283"/>
                  <a:gd name="T29" fmla="*/ 57 h 454"/>
                  <a:gd name="T30" fmla="*/ 227 w 283"/>
                  <a:gd name="T31" fmla="*/ 0 h 454"/>
                  <a:gd name="T32" fmla="*/ 113 w 283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454">
                    <a:moveTo>
                      <a:pt x="113" y="0"/>
                    </a:move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283" y="397"/>
                    </a:lnTo>
                    <a:lnTo>
                      <a:pt x="283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283" y="227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3761" y="3975"/>
                <a:ext cx="397" cy="341"/>
              </a:xfrm>
              <a:custGeom>
                <a:avLst/>
                <a:gdLst>
                  <a:gd name="T0" fmla="*/ 114 w 397"/>
                  <a:gd name="T1" fmla="*/ 57 h 341"/>
                  <a:gd name="T2" fmla="*/ 114 w 397"/>
                  <a:gd name="T3" fmla="*/ 114 h 341"/>
                  <a:gd name="T4" fmla="*/ 0 w 397"/>
                  <a:gd name="T5" fmla="*/ 114 h 341"/>
                  <a:gd name="T6" fmla="*/ 0 w 397"/>
                  <a:gd name="T7" fmla="*/ 341 h 341"/>
                  <a:gd name="T8" fmla="*/ 340 w 397"/>
                  <a:gd name="T9" fmla="*/ 341 h 341"/>
                  <a:gd name="T10" fmla="*/ 340 w 397"/>
                  <a:gd name="T11" fmla="*/ 284 h 341"/>
                  <a:gd name="T12" fmla="*/ 397 w 397"/>
                  <a:gd name="T13" fmla="*/ 284 h 341"/>
                  <a:gd name="T14" fmla="*/ 397 w 397"/>
                  <a:gd name="T15" fmla="*/ 170 h 341"/>
                  <a:gd name="T16" fmla="*/ 284 w 397"/>
                  <a:gd name="T17" fmla="*/ 170 h 341"/>
                  <a:gd name="T18" fmla="*/ 284 w 397"/>
                  <a:gd name="T19" fmla="*/ 114 h 341"/>
                  <a:gd name="T20" fmla="*/ 340 w 397"/>
                  <a:gd name="T21" fmla="*/ 114 h 341"/>
                  <a:gd name="T22" fmla="*/ 340 w 397"/>
                  <a:gd name="T23" fmla="*/ 57 h 341"/>
                  <a:gd name="T24" fmla="*/ 284 w 397"/>
                  <a:gd name="T25" fmla="*/ 57 h 341"/>
                  <a:gd name="T26" fmla="*/ 284 w 397"/>
                  <a:gd name="T27" fmla="*/ 0 h 341"/>
                  <a:gd name="T28" fmla="*/ 170 w 397"/>
                  <a:gd name="T29" fmla="*/ 0 h 341"/>
                  <a:gd name="T30" fmla="*/ 170 w 397"/>
                  <a:gd name="T31" fmla="*/ 57 h 341"/>
                  <a:gd name="T32" fmla="*/ 114 w 397"/>
                  <a:gd name="T33" fmla="*/ 5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1">
                    <a:moveTo>
                      <a:pt x="114" y="57"/>
                    </a:move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3081" y="3975"/>
                <a:ext cx="794" cy="511"/>
              </a:xfrm>
              <a:custGeom>
                <a:avLst/>
                <a:gdLst>
                  <a:gd name="T0" fmla="*/ 680 w 794"/>
                  <a:gd name="T1" fmla="*/ 341 h 511"/>
                  <a:gd name="T2" fmla="*/ 567 w 794"/>
                  <a:gd name="T3" fmla="*/ 341 h 511"/>
                  <a:gd name="T4" fmla="*/ 567 w 794"/>
                  <a:gd name="T5" fmla="*/ 284 h 511"/>
                  <a:gd name="T6" fmla="*/ 453 w 794"/>
                  <a:gd name="T7" fmla="*/ 284 h 511"/>
                  <a:gd name="T8" fmla="*/ 453 w 794"/>
                  <a:gd name="T9" fmla="*/ 341 h 511"/>
                  <a:gd name="T10" fmla="*/ 340 w 794"/>
                  <a:gd name="T11" fmla="*/ 341 h 511"/>
                  <a:gd name="T12" fmla="*/ 340 w 794"/>
                  <a:gd name="T13" fmla="*/ 397 h 511"/>
                  <a:gd name="T14" fmla="*/ 227 w 794"/>
                  <a:gd name="T15" fmla="*/ 397 h 511"/>
                  <a:gd name="T16" fmla="*/ 227 w 794"/>
                  <a:gd name="T17" fmla="*/ 454 h 511"/>
                  <a:gd name="T18" fmla="*/ 170 w 794"/>
                  <a:gd name="T19" fmla="*/ 454 h 511"/>
                  <a:gd name="T20" fmla="*/ 170 w 794"/>
                  <a:gd name="T21" fmla="*/ 511 h 511"/>
                  <a:gd name="T22" fmla="*/ 0 w 794"/>
                  <a:gd name="T23" fmla="*/ 511 h 511"/>
                  <a:gd name="T24" fmla="*/ 0 w 794"/>
                  <a:gd name="T25" fmla="*/ 227 h 511"/>
                  <a:gd name="T26" fmla="*/ 56 w 794"/>
                  <a:gd name="T27" fmla="*/ 227 h 511"/>
                  <a:gd name="T28" fmla="*/ 56 w 794"/>
                  <a:gd name="T29" fmla="*/ 170 h 511"/>
                  <a:gd name="T30" fmla="*/ 113 w 794"/>
                  <a:gd name="T31" fmla="*/ 170 h 511"/>
                  <a:gd name="T32" fmla="*/ 113 w 794"/>
                  <a:gd name="T33" fmla="*/ 227 h 511"/>
                  <a:gd name="T34" fmla="*/ 170 w 794"/>
                  <a:gd name="T35" fmla="*/ 227 h 511"/>
                  <a:gd name="T36" fmla="*/ 170 w 794"/>
                  <a:gd name="T37" fmla="*/ 170 h 511"/>
                  <a:gd name="T38" fmla="*/ 283 w 794"/>
                  <a:gd name="T39" fmla="*/ 170 h 511"/>
                  <a:gd name="T40" fmla="*/ 283 w 794"/>
                  <a:gd name="T41" fmla="*/ 57 h 511"/>
                  <a:gd name="T42" fmla="*/ 567 w 794"/>
                  <a:gd name="T43" fmla="*/ 57 h 511"/>
                  <a:gd name="T44" fmla="*/ 567 w 794"/>
                  <a:gd name="T45" fmla="*/ 0 h 511"/>
                  <a:gd name="T46" fmla="*/ 737 w 794"/>
                  <a:gd name="T47" fmla="*/ 0 h 511"/>
                  <a:gd name="T48" fmla="*/ 737 w 794"/>
                  <a:gd name="T49" fmla="*/ 57 h 511"/>
                  <a:gd name="T50" fmla="*/ 794 w 794"/>
                  <a:gd name="T51" fmla="*/ 57 h 511"/>
                  <a:gd name="T52" fmla="*/ 794 w 794"/>
                  <a:gd name="T53" fmla="*/ 114 h 511"/>
                  <a:gd name="T54" fmla="*/ 680 w 794"/>
                  <a:gd name="T55" fmla="*/ 114 h 511"/>
                  <a:gd name="T56" fmla="*/ 680 w 794"/>
                  <a:gd name="T57" fmla="*/ 34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4" h="511">
                    <a:moveTo>
                      <a:pt x="680" y="341"/>
                    </a:moveTo>
                    <a:lnTo>
                      <a:pt x="567" y="341"/>
                    </a:lnTo>
                    <a:lnTo>
                      <a:pt x="567" y="284"/>
                    </a:lnTo>
                    <a:lnTo>
                      <a:pt x="453" y="284"/>
                    </a:lnTo>
                    <a:lnTo>
                      <a:pt x="453" y="341"/>
                    </a:lnTo>
                    <a:lnTo>
                      <a:pt x="340" y="341"/>
                    </a:lnTo>
                    <a:lnTo>
                      <a:pt x="34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0" y="511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680" y="114"/>
                    </a:lnTo>
                    <a:lnTo>
                      <a:pt x="68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2457" y="4372"/>
                <a:ext cx="1134" cy="1191"/>
              </a:xfrm>
              <a:custGeom>
                <a:avLst/>
                <a:gdLst>
                  <a:gd name="T0" fmla="*/ 454 w 1134"/>
                  <a:gd name="T1" fmla="*/ 1191 h 1191"/>
                  <a:gd name="T2" fmla="*/ 510 w 1134"/>
                  <a:gd name="T3" fmla="*/ 1191 h 1191"/>
                  <a:gd name="T4" fmla="*/ 510 w 1134"/>
                  <a:gd name="T5" fmla="*/ 1134 h 1191"/>
                  <a:gd name="T6" fmla="*/ 567 w 1134"/>
                  <a:gd name="T7" fmla="*/ 1134 h 1191"/>
                  <a:gd name="T8" fmla="*/ 567 w 1134"/>
                  <a:gd name="T9" fmla="*/ 1191 h 1191"/>
                  <a:gd name="T10" fmla="*/ 624 w 1134"/>
                  <a:gd name="T11" fmla="*/ 1191 h 1191"/>
                  <a:gd name="T12" fmla="*/ 624 w 1134"/>
                  <a:gd name="T13" fmla="*/ 1134 h 1191"/>
                  <a:gd name="T14" fmla="*/ 680 w 1134"/>
                  <a:gd name="T15" fmla="*/ 1134 h 1191"/>
                  <a:gd name="T16" fmla="*/ 680 w 1134"/>
                  <a:gd name="T17" fmla="*/ 1021 h 1191"/>
                  <a:gd name="T18" fmla="*/ 624 w 1134"/>
                  <a:gd name="T19" fmla="*/ 1021 h 1191"/>
                  <a:gd name="T20" fmla="*/ 624 w 1134"/>
                  <a:gd name="T21" fmla="*/ 907 h 1191"/>
                  <a:gd name="T22" fmla="*/ 680 w 1134"/>
                  <a:gd name="T23" fmla="*/ 907 h 1191"/>
                  <a:gd name="T24" fmla="*/ 680 w 1134"/>
                  <a:gd name="T25" fmla="*/ 794 h 1191"/>
                  <a:gd name="T26" fmla="*/ 737 w 1134"/>
                  <a:gd name="T27" fmla="*/ 794 h 1191"/>
                  <a:gd name="T28" fmla="*/ 737 w 1134"/>
                  <a:gd name="T29" fmla="*/ 737 h 1191"/>
                  <a:gd name="T30" fmla="*/ 794 w 1134"/>
                  <a:gd name="T31" fmla="*/ 737 h 1191"/>
                  <a:gd name="T32" fmla="*/ 794 w 1134"/>
                  <a:gd name="T33" fmla="*/ 567 h 1191"/>
                  <a:gd name="T34" fmla="*/ 1021 w 1134"/>
                  <a:gd name="T35" fmla="*/ 567 h 1191"/>
                  <a:gd name="T36" fmla="*/ 1021 w 1134"/>
                  <a:gd name="T37" fmla="*/ 511 h 1191"/>
                  <a:gd name="T38" fmla="*/ 1077 w 1134"/>
                  <a:gd name="T39" fmla="*/ 511 h 1191"/>
                  <a:gd name="T40" fmla="*/ 1077 w 1134"/>
                  <a:gd name="T41" fmla="*/ 170 h 1191"/>
                  <a:gd name="T42" fmla="*/ 1134 w 1134"/>
                  <a:gd name="T43" fmla="*/ 170 h 1191"/>
                  <a:gd name="T44" fmla="*/ 1134 w 1134"/>
                  <a:gd name="T45" fmla="*/ 0 h 1191"/>
                  <a:gd name="T46" fmla="*/ 1077 w 1134"/>
                  <a:gd name="T47" fmla="*/ 0 h 1191"/>
                  <a:gd name="T48" fmla="*/ 1077 w 1134"/>
                  <a:gd name="T49" fmla="*/ 57 h 1191"/>
                  <a:gd name="T50" fmla="*/ 964 w 1134"/>
                  <a:gd name="T51" fmla="*/ 57 h 1191"/>
                  <a:gd name="T52" fmla="*/ 964 w 1134"/>
                  <a:gd name="T53" fmla="*/ 114 h 1191"/>
                  <a:gd name="T54" fmla="*/ 851 w 1134"/>
                  <a:gd name="T55" fmla="*/ 114 h 1191"/>
                  <a:gd name="T56" fmla="*/ 851 w 1134"/>
                  <a:gd name="T57" fmla="*/ 227 h 1191"/>
                  <a:gd name="T58" fmla="*/ 794 w 1134"/>
                  <a:gd name="T59" fmla="*/ 227 h 1191"/>
                  <a:gd name="T60" fmla="*/ 794 w 1134"/>
                  <a:gd name="T61" fmla="*/ 340 h 1191"/>
                  <a:gd name="T62" fmla="*/ 680 w 1134"/>
                  <a:gd name="T63" fmla="*/ 340 h 1191"/>
                  <a:gd name="T64" fmla="*/ 680 w 1134"/>
                  <a:gd name="T65" fmla="*/ 227 h 1191"/>
                  <a:gd name="T66" fmla="*/ 624 w 1134"/>
                  <a:gd name="T67" fmla="*/ 227 h 1191"/>
                  <a:gd name="T68" fmla="*/ 624 w 1134"/>
                  <a:gd name="T69" fmla="*/ 454 h 1191"/>
                  <a:gd name="T70" fmla="*/ 510 w 1134"/>
                  <a:gd name="T71" fmla="*/ 454 h 1191"/>
                  <a:gd name="T72" fmla="*/ 510 w 1134"/>
                  <a:gd name="T73" fmla="*/ 511 h 1191"/>
                  <a:gd name="T74" fmla="*/ 454 w 1134"/>
                  <a:gd name="T75" fmla="*/ 511 h 1191"/>
                  <a:gd name="T76" fmla="*/ 454 w 1134"/>
                  <a:gd name="T77" fmla="*/ 567 h 1191"/>
                  <a:gd name="T78" fmla="*/ 397 w 1134"/>
                  <a:gd name="T79" fmla="*/ 567 h 1191"/>
                  <a:gd name="T80" fmla="*/ 397 w 1134"/>
                  <a:gd name="T81" fmla="*/ 624 h 1191"/>
                  <a:gd name="T82" fmla="*/ 227 w 1134"/>
                  <a:gd name="T83" fmla="*/ 624 h 1191"/>
                  <a:gd name="T84" fmla="*/ 227 w 1134"/>
                  <a:gd name="T85" fmla="*/ 737 h 1191"/>
                  <a:gd name="T86" fmla="*/ 0 w 1134"/>
                  <a:gd name="T87" fmla="*/ 737 h 1191"/>
                  <a:gd name="T88" fmla="*/ 0 w 1134"/>
                  <a:gd name="T89" fmla="*/ 851 h 1191"/>
                  <a:gd name="T90" fmla="*/ 113 w 1134"/>
                  <a:gd name="T91" fmla="*/ 851 h 1191"/>
                  <a:gd name="T92" fmla="*/ 113 w 1134"/>
                  <a:gd name="T93" fmla="*/ 907 h 1191"/>
                  <a:gd name="T94" fmla="*/ 170 w 1134"/>
                  <a:gd name="T95" fmla="*/ 907 h 1191"/>
                  <a:gd name="T96" fmla="*/ 170 w 1134"/>
                  <a:gd name="T97" fmla="*/ 964 h 1191"/>
                  <a:gd name="T98" fmla="*/ 340 w 1134"/>
                  <a:gd name="T99" fmla="*/ 964 h 1191"/>
                  <a:gd name="T100" fmla="*/ 340 w 1134"/>
                  <a:gd name="T101" fmla="*/ 1021 h 1191"/>
                  <a:gd name="T102" fmla="*/ 454 w 1134"/>
                  <a:gd name="T103" fmla="*/ 1021 h 1191"/>
                  <a:gd name="T104" fmla="*/ 454 w 1134"/>
                  <a:gd name="T105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34" h="1191">
                    <a:moveTo>
                      <a:pt x="454" y="1191"/>
                    </a:moveTo>
                    <a:lnTo>
                      <a:pt x="510" y="1191"/>
                    </a:lnTo>
                    <a:lnTo>
                      <a:pt x="510" y="1134"/>
                    </a:lnTo>
                    <a:lnTo>
                      <a:pt x="567" y="1134"/>
                    </a:lnTo>
                    <a:lnTo>
                      <a:pt x="567" y="1191"/>
                    </a:lnTo>
                    <a:lnTo>
                      <a:pt x="624" y="1191"/>
                    </a:lnTo>
                    <a:lnTo>
                      <a:pt x="624" y="1134"/>
                    </a:lnTo>
                    <a:lnTo>
                      <a:pt x="680" y="1134"/>
                    </a:lnTo>
                    <a:lnTo>
                      <a:pt x="680" y="1021"/>
                    </a:lnTo>
                    <a:lnTo>
                      <a:pt x="624" y="1021"/>
                    </a:lnTo>
                    <a:lnTo>
                      <a:pt x="624" y="907"/>
                    </a:lnTo>
                    <a:lnTo>
                      <a:pt x="680" y="907"/>
                    </a:lnTo>
                    <a:lnTo>
                      <a:pt x="680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567"/>
                    </a:lnTo>
                    <a:lnTo>
                      <a:pt x="1021" y="567"/>
                    </a:lnTo>
                    <a:lnTo>
                      <a:pt x="1021" y="511"/>
                    </a:lnTo>
                    <a:lnTo>
                      <a:pt x="1077" y="511"/>
                    </a:lnTo>
                    <a:lnTo>
                      <a:pt x="1077" y="170"/>
                    </a:lnTo>
                    <a:lnTo>
                      <a:pt x="1134" y="170"/>
                    </a:lnTo>
                    <a:lnTo>
                      <a:pt x="1134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851" y="114"/>
                    </a:lnTo>
                    <a:lnTo>
                      <a:pt x="851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454" y="511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227" y="624"/>
                    </a:lnTo>
                    <a:lnTo>
                      <a:pt x="227" y="737"/>
                    </a:lnTo>
                    <a:lnTo>
                      <a:pt x="0" y="737"/>
                    </a:lnTo>
                    <a:lnTo>
                      <a:pt x="0" y="851"/>
                    </a:lnTo>
                    <a:lnTo>
                      <a:pt x="113" y="851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340" y="964"/>
                    </a:lnTo>
                    <a:lnTo>
                      <a:pt x="340" y="1021"/>
                    </a:lnTo>
                    <a:lnTo>
                      <a:pt x="454" y="1021"/>
                    </a:lnTo>
                    <a:lnTo>
                      <a:pt x="454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3534" y="4316"/>
                <a:ext cx="511" cy="680"/>
              </a:xfrm>
              <a:custGeom>
                <a:avLst/>
                <a:gdLst>
                  <a:gd name="T0" fmla="*/ 0 w 511"/>
                  <a:gd name="T1" fmla="*/ 226 h 680"/>
                  <a:gd name="T2" fmla="*/ 0 w 511"/>
                  <a:gd name="T3" fmla="*/ 623 h 680"/>
                  <a:gd name="T4" fmla="*/ 57 w 511"/>
                  <a:gd name="T5" fmla="*/ 623 h 680"/>
                  <a:gd name="T6" fmla="*/ 57 w 511"/>
                  <a:gd name="T7" fmla="*/ 680 h 680"/>
                  <a:gd name="T8" fmla="*/ 284 w 511"/>
                  <a:gd name="T9" fmla="*/ 680 h 680"/>
                  <a:gd name="T10" fmla="*/ 284 w 511"/>
                  <a:gd name="T11" fmla="*/ 623 h 680"/>
                  <a:gd name="T12" fmla="*/ 341 w 511"/>
                  <a:gd name="T13" fmla="*/ 623 h 680"/>
                  <a:gd name="T14" fmla="*/ 341 w 511"/>
                  <a:gd name="T15" fmla="*/ 510 h 680"/>
                  <a:gd name="T16" fmla="*/ 397 w 511"/>
                  <a:gd name="T17" fmla="*/ 510 h 680"/>
                  <a:gd name="T18" fmla="*/ 397 w 511"/>
                  <a:gd name="T19" fmla="*/ 396 h 680"/>
                  <a:gd name="T20" fmla="*/ 454 w 511"/>
                  <a:gd name="T21" fmla="*/ 396 h 680"/>
                  <a:gd name="T22" fmla="*/ 454 w 511"/>
                  <a:gd name="T23" fmla="*/ 283 h 680"/>
                  <a:gd name="T24" fmla="*/ 511 w 511"/>
                  <a:gd name="T25" fmla="*/ 283 h 680"/>
                  <a:gd name="T26" fmla="*/ 511 w 511"/>
                  <a:gd name="T27" fmla="*/ 113 h 680"/>
                  <a:gd name="T28" fmla="*/ 454 w 511"/>
                  <a:gd name="T29" fmla="*/ 113 h 680"/>
                  <a:gd name="T30" fmla="*/ 454 w 511"/>
                  <a:gd name="T31" fmla="*/ 56 h 680"/>
                  <a:gd name="T32" fmla="*/ 511 w 511"/>
                  <a:gd name="T33" fmla="*/ 56 h 680"/>
                  <a:gd name="T34" fmla="*/ 511 w 511"/>
                  <a:gd name="T35" fmla="*/ 0 h 680"/>
                  <a:gd name="T36" fmla="*/ 114 w 511"/>
                  <a:gd name="T37" fmla="*/ 0 h 680"/>
                  <a:gd name="T38" fmla="*/ 114 w 511"/>
                  <a:gd name="T39" fmla="*/ 56 h 680"/>
                  <a:gd name="T40" fmla="*/ 57 w 511"/>
                  <a:gd name="T41" fmla="*/ 56 h 680"/>
                  <a:gd name="T42" fmla="*/ 57 w 511"/>
                  <a:gd name="T43" fmla="*/ 226 h 680"/>
                  <a:gd name="T44" fmla="*/ 0 w 511"/>
                  <a:gd name="T45" fmla="*/ 226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1" h="680">
                    <a:moveTo>
                      <a:pt x="0" y="226"/>
                    </a:moveTo>
                    <a:lnTo>
                      <a:pt x="0" y="623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284" y="680"/>
                    </a:lnTo>
                    <a:lnTo>
                      <a:pt x="284" y="623"/>
                    </a:lnTo>
                    <a:lnTo>
                      <a:pt x="341" y="623"/>
                    </a:lnTo>
                    <a:lnTo>
                      <a:pt x="341" y="510"/>
                    </a:lnTo>
                    <a:lnTo>
                      <a:pt x="397" y="510"/>
                    </a:lnTo>
                    <a:lnTo>
                      <a:pt x="397" y="396"/>
                    </a:lnTo>
                    <a:lnTo>
                      <a:pt x="454" y="396"/>
                    </a:lnTo>
                    <a:lnTo>
                      <a:pt x="454" y="283"/>
                    </a:lnTo>
                    <a:lnTo>
                      <a:pt x="511" y="283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511" y="56"/>
                    </a:lnTo>
                    <a:lnTo>
                      <a:pt x="511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3081" y="4599"/>
                <a:ext cx="1417" cy="907"/>
              </a:xfrm>
              <a:custGeom>
                <a:avLst/>
                <a:gdLst>
                  <a:gd name="T0" fmla="*/ 907 w 1417"/>
                  <a:gd name="T1" fmla="*/ 0 h 907"/>
                  <a:gd name="T2" fmla="*/ 907 w 1417"/>
                  <a:gd name="T3" fmla="*/ 113 h 907"/>
                  <a:gd name="T4" fmla="*/ 850 w 1417"/>
                  <a:gd name="T5" fmla="*/ 227 h 907"/>
                  <a:gd name="T6" fmla="*/ 794 w 1417"/>
                  <a:gd name="T7" fmla="*/ 340 h 907"/>
                  <a:gd name="T8" fmla="*/ 737 w 1417"/>
                  <a:gd name="T9" fmla="*/ 397 h 907"/>
                  <a:gd name="T10" fmla="*/ 510 w 1417"/>
                  <a:gd name="T11" fmla="*/ 340 h 907"/>
                  <a:gd name="T12" fmla="*/ 453 w 1417"/>
                  <a:gd name="T13" fmla="*/ 284 h 907"/>
                  <a:gd name="T14" fmla="*/ 397 w 1417"/>
                  <a:gd name="T15" fmla="*/ 340 h 907"/>
                  <a:gd name="T16" fmla="*/ 170 w 1417"/>
                  <a:gd name="T17" fmla="*/ 510 h 907"/>
                  <a:gd name="T18" fmla="*/ 113 w 1417"/>
                  <a:gd name="T19" fmla="*/ 567 h 907"/>
                  <a:gd name="T20" fmla="*/ 56 w 1417"/>
                  <a:gd name="T21" fmla="*/ 680 h 907"/>
                  <a:gd name="T22" fmla="*/ 0 w 1417"/>
                  <a:gd name="T23" fmla="*/ 794 h 907"/>
                  <a:gd name="T24" fmla="*/ 56 w 1417"/>
                  <a:gd name="T25" fmla="*/ 907 h 907"/>
                  <a:gd name="T26" fmla="*/ 170 w 1417"/>
                  <a:gd name="T27" fmla="*/ 794 h 907"/>
                  <a:gd name="T28" fmla="*/ 227 w 1417"/>
                  <a:gd name="T29" fmla="*/ 851 h 907"/>
                  <a:gd name="T30" fmla="*/ 283 w 1417"/>
                  <a:gd name="T31" fmla="*/ 907 h 907"/>
                  <a:gd name="T32" fmla="*/ 340 w 1417"/>
                  <a:gd name="T33" fmla="*/ 851 h 907"/>
                  <a:gd name="T34" fmla="*/ 397 w 1417"/>
                  <a:gd name="T35" fmla="*/ 794 h 907"/>
                  <a:gd name="T36" fmla="*/ 340 w 1417"/>
                  <a:gd name="T37" fmla="*/ 737 h 907"/>
                  <a:gd name="T38" fmla="*/ 397 w 1417"/>
                  <a:gd name="T39" fmla="*/ 680 h 907"/>
                  <a:gd name="T40" fmla="*/ 453 w 1417"/>
                  <a:gd name="T41" fmla="*/ 737 h 907"/>
                  <a:gd name="T42" fmla="*/ 510 w 1417"/>
                  <a:gd name="T43" fmla="*/ 794 h 907"/>
                  <a:gd name="T44" fmla="*/ 567 w 1417"/>
                  <a:gd name="T45" fmla="*/ 680 h 907"/>
                  <a:gd name="T46" fmla="*/ 623 w 1417"/>
                  <a:gd name="T47" fmla="*/ 567 h 907"/>
                  <a:gd name="T48" fmla="*/ 680 w 1417"/>
                  <a:gd name="T49" fmla="*/ 680 h 907"/>
                  <a:gd name="T50" fmla="*/ 850 w 1417"/>
                  <a:gd name="T51" fmla="*/ 624 h 907"/>
                  <a:gd name="T52" fmla="*/ 907 w 1417"/>
                  <a:gd name="T53" fmla="*/ 567 h 907"/>
                  <a:gd name="T54" fmla="*/ 1020 w 1417"/>
                  <a:gd name="T55" fmla="*/ 454 h 907"/>
                  <a:gd name="T56" fmla="*/ 1077 w 1417"/>
                  <a:gd name="T57" fmla="*/ 284 h 907"/>
                  <a:gd name="T58" fmla="*/ 1190 w 1417"/>
                  <a:gd name="T59" fmla="*/ 340 h 907"/>
                  <a:gd name="T60" fmla="*/ 1134 w 1417"/>
                  <a:gd name="T61" fmla="*/ 510 h 907"/>
                  <a:gd name="T62" fmla="*/ 1247 w 1417"/>
                  <a:gd name="T63" fmla="*/ 397 h 907"/>
                  <a:gd name="T64" fmla="*/ 1361 w 1417"/>
                  <a:gd name="T65" fmla="*/ 340 h 907"/>
                  <a:gd name="T66" fmla="*/ 1417 w 1417"/>
                  <a:gd name="T67" fmla="*/ 113 h 907"/>
                  <a:gd name="T68" fmla="*/ 1361 w 1417"/>
                  <a:gd name="T69" fmla="*/ 57 h 907"/>
                  <a:gd name="T70" fmla="*/ 1304 w 1417"/>
                  <a:gd name="T7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7" h="907">
                    <a:moveTo>
                      <a:pt x="1190" y="0"/>
                    </a:moveTo>
                    <a:lnTo>
                      <a:pt x="907" y="0"/>
                    </a:lnTo>
                    <a:lnTo>
                      <a:pt x="907" y="57"/>
                    </a:lnTo>
                    <a:lnTo>
                      <a:pt x="907" y="113"/>
                    </a:lnTo>
                    <a:lnTo>
                      <a:pt x="850" y="113"/>
                    </a:lnTo>
                    <a:lnTo>
                      <a:pt x="850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284"/>
                    </a:lnTo>
                    <a:lnTo>
                      <a:pt x="397" y="284"/>
                    </a:lnTo>
                    <a:lnTo>
                      <a:pt x="397" y="340"/>
                    </a:lnTo>
                    <a:lnTo>
                      <a:pt x="170" y="340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680"/>
                    </a:lnTo>
                    <a:lnTo>
                      <a:pt x="0" y="680"/>
                    </a:lnTo>
                    <a:lnTo>
                      <a:pt x="0" y="794"/>
                    </a:lnTo>
                    <a:lnTo>
                      <a:pt x="56" y="794"/>
                    </a:lnTo>
                    <a:lnTo>
                      <a:pt x="56" y="907"/>
                    </a:lnTo>
                    <a:lnTo>
                      <a:pt x="170" y="907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283" y="851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453" y="680"/>
                    </a:lnTo>
                    <a:lnTo>
                      <a:pt x="453" y="737"/>
                    </a:lnTo>
                    <a:lnTo>
                      <a:pt x="510" y="737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680"/>
                    </a:lnTo>
                    <a:lnTo>
                      <a:pt x="623" y="680"/>
                    </a:lnTo>
                    <a:lnTo>
                      <a:pt x="623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850" y="680"/>
                    </a:lnTo>
                    <a:lnTo>
                      <a:pt x="850" y="624"/>
                    </a:lnTo>
                    <a:lnTo>
                      <a:pt x="907" y="624"/>
                    </a:lnTo>
                    <a:lnTo>
                      <a:pt x="907" y="567"/>
                    </a:lnTo>
                    <a:lnTo>
                      <a:pt x="1020" y="567"/>
                    </a:lnTo>
                    <a:lnTo>
                      <a:pt x="1020" y="454"/>
                    </a:lnTo>
                    <a:lnTo>
                      <a:pt x="1077" y="454"/>
                    </a:lnTo>
                    <a:lnTo>
                      <a:pt x="1077" y="284"/>
                    </a:lnTo>
                    <a:lnTo>
                      <a:pt x="1190" y="284"/>
                    </a:lnTo>
                    <a:lnTo>
                      <a:pt x="1190" y="340"/>
                    </a:lnTo>
                    <a:lnTo>
                      <a:pt x="1134" y="340"/>
                    </a:lnTo>
                    <a:lnTo>
                      <a:pt x="1134" y="510"/>
                    </a:lnTo>
                    <a:lnTo>
                      <a:pt x="1247" y="510"/>
                    </a:lnTo>
                    <a:lnTo>
                      <a:pt x="1247" y="397"/>
                    </a:lnTo>
                    <a:lnTo>
                      <a:pt x="1361" y="397"/>
                    </a:lnTo>
                    <a:lnTo>
                      <a:pt x="1361" y="340"/>
                    </a:lnTo>
                    <a:lnTo>
                      <a:pt x="1417" y="340"/>
                    </a:lnTo>
                    <a:lnTo>
                      <a:pt x="1417" y="113"/>
                    </a:lnTo>
                    <a:lnTo>
                      <a:pt x="1361" y="113"/>
                    </a:lnTo>
                    <a:lnTo>
                      <a:pt x="1361" y="57"/>
                    </a:lnTo>
                    <a:lnTo>
                      <a:pt x="1304" y="57"/>
                    </a:lnTo>
                    <a:lnTo>
                      <a:pt x="1304" y="0"/>
                    </a:lnTo>
                    <a:lnTo>
                      <a:pt x="119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2" name="Freeform 298"/>
              <p:cNvSpPr>
                <a:spLocks/>
              </p:cNvSpPr>
              <p:nvPr/>
            </p:nvSpPr>
            <p:spPr bwMode="auto">
              <a:xfrm>
                <a:off x="4612" y="4032"/>
                <a:ext cx="623" cy="624"/>
              </a:xfrm>
              <a:custGeom>
                <a:avLst/>
                <a:gdLst>
                  <a:gd name="T0" fmla="*/ 170 w 623"/>
                  <a:gd name="T1" fmla="*/ 0 h 624"/>
                  <a:gd name="T2" fmla="*/ 170 w 623"/>
                  <a:gd name="T3" fmla="*/ 113 h 624"/>
                  <a:gd name="T4" fmla="*/ 113 w 623"/>
                  <a:gd name="T5" fmla="*/ 113 h 624"/>
                  <a:gd name="T6" fmla="*/ 113 w 623"/>
                  <a:gd name="T7" fmla="*/ 227 h 624"/>
                  <a:gd name="T8" fmla="*/ 0 w 623"/>
                  <a:gd name="T9" fmla="*/ 227 h 624"/>
                  <a:gd name="T10" fmla="*/ 0 w 623"/>
                  <a:gd name="T11" fmla="*/ 454 h 624"/>
                  <a:gd name="T12" fmla="*/ 113 w 623"/>
                  <a:gd name="T13" fmla="*/ 454 h 624"/>
                  <a:gd name="T14" fmla="*/ 113 w 623"/>
                  <a:gd name="T15" fmla="*/ 510 h 624"/>
                  <a:gd name="T16" fmla="*/ 340 w 623"/>
                  <a:gd name="T17" fmla="*/ 510 h 624"/>
                  <a:gd name="T18" fmla="*/ 340 w 623"/>
                  <a:gd name="T19" fmla="*/ 624 h 624"/>
                  <a:gd name="T20" fmla="*/ 567 w 623"/>
                  <a:gd name="T21" fmla="*/ 624 h 624"/>
                  <a:gd name="T22" fmla="*/ 567 w 623"/>
                  <a:gd name="T23" fmla="*/ 510 h 624"/>
                  <a:gd name="T24" fmla="*/ 623 w 623"/>
                  <a:gd name="T25" fmla="*/ 510 h 624"/>
                  <a:gd name="T26" fmla="*/ 623 w 623"/>
                  <a:gd name="T27" fmla="*/ 397 h 624"/>
                  <a:gd name="T28" fmla="*/ 567 w 623"/>
                  <a:gd name="T29" fmla="*/ 397 h 624"/>
                  <a:gd name="T30" fmla="*/ 567 w 623"/>
                  <a:gd name="T31" fmla="*/ 227 h 624"/>
                  <a:gd name="T32" fmla="*/ 510 w 623"/>
                  <a:gd name="T33" fmla="*/ 227 h 624"/>
                  <a:gd name="T34" fmla="*/ 510 w 623"/>
                  <a:gd name="T35" fmla="*/ 284 h 624"/>
                  <a:gd name="T36" fmla="*/ 397 w 623"/>
                  <a:gd name="T37" fmla="*/ 284 h 624"/>
                  <a:gd name="T38" fmla="*/ 397 w 623"/>
                  <a:gd name="T39" fmla="*/ 170 h 624"/>
                  <a:gd name="T40" fmla="*/ 340 w 623"/>
                  <a:gd name="T41" fmla="*/ 170 h 624"/>
                  <a:gd name="T42" fmla="*/ 340 w 623"/>
                  <a:gd name="T43" fmla="*/ 113 h 624"/>
                  <a:gd name="T44" fmla="*/ 283 w 623"/>
                  <a:gd name="T45" fmla="*/ 113 h 624"/>
                  <a:gd name="T46" fmla="*/ 283 w 623"/>
                  <a:gd name="T47" fmla="*/ 57 h 624"/>
                  <a:gd name="T48" fmla="*/ 226 w 623"/>
                  <a:gd name="T49" fmla="*/ 57 h 624"/>
                  <a:gd name="T50" fmla="*/ 226 w 623"/>
                  <a:gd name="T51" fmla="*/ 0 h 624"/>
                  <a:gd name="T52" fmla="*/ 170 w 623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3" h="624">
                    <a:moveTo>
                      <a:pt x="170" y="0"/>
                    </a:move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340" y="510"/>
                    </a:lnTo>
                    <a:lnTo>
                      <a:pt x="340" y="624"/>
                    </a:lnTo>
                    <a:lnTo>
                      <a:pt x="567" y="624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397"/>
                    </a:lnTo>
                    <a:lnTo>
                      <a:pt x="567" y="397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397" y="284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5009" y="4032"/>
                <a:ext cx="113" cy="113"/>
              </a:xfrm>
              <a:custGeom>
                <a:avLst/>
                <a:gdLst>
                  <a:gd name="T0" fmla="*/ 0 w 113"/>
                  <a:gd name="T1" fmla="*/ 113 h 113"/>
                  <a:gd name="T2" fmla="*/ 0 w 113"/>
                  <a:gd name="T3" fmla="*/ 57 h 113"/>
                  <a:gd name="T4" fmla="*/ 56 w 113"/>
                  <a:gd name="T5" fmla="*/ 57 h 113"/>
                  <a:gd name="T6" fmla="*/ 56 w 113"/>
                  <a:gd name="T7" fmla="*/ 0 h 113"/>
                  <a:gd name="T8" fmla="*/ 113 w 113"/>
                  <a:gd name="T9" fmla="*/ 0 h 113"/>
                  <a:gd name="T10" fmla="*/ 113 w 113"/>
                  <a:gd name="T11" fmla="*/ 113 h 113"/>
                  <a:gd name="T12" fmla="*/ 0 w 113"/>
                  <a:gd name="T13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0" y="113"/>
                    </a:move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4895" y="3862"/>
                <a:ext cx="227" cy="170"/>
              </a:xfrm>
              <a:custGeom>
                <a:avLst/>
                <a:gdLst>
                  <a:gd name="T0" fmla="*/ 114 w 227"/>
                  <a:gd name="T1" fmla="*/ 170 h 170"/>
                  <a:gd name="T2" fmla="*/ 0 w 227"/>
                  <a:gd name="T3" fmla="*/ 170 h 170"/>
                  <a:gd name="T4" fmla="*/ 0 w 227"/>
                  <a:gd name="T5" fmla="*/ 113 h 170"/>
                  <a:gd name="T6" fmla="*/ 57 w 227"/>
                  <a:gd name="T7" fmla="*/ 113 h 170"/>
                  <a:gd name="T8" fmla="*/ 57 w 227"/>
                  <a:gd name="T9" fmla="*/ 57 h 170"/>
                  <a:gd name="T10" fmla="*/ 114 w 227"/>
                  <a:gd name="T11" fmla="*/ 57 h 170"/>
                  <a:gd name="T12" fmla="*/ 114 w 227"/>
                  <a:gd name="T13" fmla="*/ 0 h 170"/>
                  <a:gd name="T14" fmla="*/ 227 w 227"/>
                  <a:gd name="T15" fmla="*/ 0 h 170"/>
                  <a:gd name="T16" fmla="*/ 227 w 227"/>
                  <a:gd name="T17" fmla="*/ 113 h 170"/>
                  <a:gd name="T18" fmla="*/ 114 w 227"/>
                  <a:gd name="T19" fmla="*/ 113 h 170"/>
                  <a:gd name="T20" fmla="*/ 114 w 227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114" y="170"/>
                    </a:moveTo>
                    <a:lnTo>
                      <a:pt x="0" y="17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5" name="Freeform 301"/>
              <p:cNvSpPr>
                <a:spLocks/>
              </p:cNvSpPr>
              <p:nvPr/>
            </p:nvSpPr>
            <p:spPr bwMode="auto">
              <a:xfrm>
                <a:off x="3988" y="3748"/>
                <a:ext cx="794" cy="908"/>
              </a:xfrm>
              <a:custGeom>
                <a:avLst/>
                <a:gdLst>
                  <a:gd name="T0" fmla="*/ 454 w 794"/>
                  <a:gd name="T1" fmla="*/ 908 h 908"/>
                  <a:gd name="T2" fmla="*/ 454 w 794"/>
                  <a:gd name="T3" fmla="*/ 851 h 908"/>
                  <a:gd name="T4" fmla="*/ 510 w 794"/>
                  <a:gd name="T5" fmla="*/ 851 h 908"/>
                  <a:gd name="T6" fmla="*/ 510 w 794"/>
                  <a:gd name="T7" fmla="*/ 794 h 908"/>
                  <a:gd name="T8" fmla="*/ 567 w 794"/>
                  <a:gd name="T9" fmla="*/ 794 h 908"/>
                  <a:gd name="T10" fmla="*/ 567 w 794"/>
                  <a:gd name="T11" fmla="*/ 738 h 908"/>
                  <a:gd name="T12" fmla="*/ 624 w 794"/>
                  <a:gd name="T13" fmla="*/ 738 h 908"/>
                  <a:gd name="T14" fmla="*/ 624 w 794"/>
                  <a:gd name="T15" fmla="*/ 511 h 908"/>
                  <a:gd name="T16" fmla="*/ 737 w 794"/>
                  <a:gd name="T17" fmla="*/ 511 h 908"/>
                  <a:gd name="T18" fmla="*/ 737 w 794"/>
                  <a:gd name="T19" fmla="*/ 397 h 908"/>
                  <a:gd name="T20" fmla="*/ 794 w 794"/>
                  <a:gd name="T21" fmla="*/ 397 h 908"/>
                  <a:gd name="T22" fmla="*/ 794 w 794"/>
                  <a:gd name="T23" fmla="*/ 341 h 908"/>
                  <a:gd name="T24" fmla="*/ 737 w 794"/>
                  <a:gd name="T25" fmla="*/ 341 h 908"/>
                  <a:gd name="T26" fmla="*/ 737 w 794"/>
                  <a:gd name="T27" fmla="*/ 284 h 908"/>
                  <a:gd name="T28" fmla="*/ 624 w 794"/>
                  <a:gd name="T29" fmla="*/ 284 h 908"/>
                  <a:gd name="T30" fmla="*/ 624 w 794"/>
                  <a:gd name="T31" fmla="*/ 227 h 908"/>
                  <a:gd name="T32" fmla="*/ 510 w 794"/>
                  <a:gd name="T33" fmla="*/ 227 h 908"/>
                  <a:gd name="T34" fmla="*/ 510 w 794"/>
                  <a:gd name="T35" fmla="*/ 171 h 908"/>
                  <a:gd name="T36" fmla="*/ 454 w 794"/>
                  <a:gd name="T37" fmla="*/ 171 h 908"/>
                  <a:gd name="T38" fmla="*/ 454 w 794"/>
                  <a:gd name="T39" fmla="*/ 114 h 908"/>
                  <a:gd name="T40" fmla="*/ 397 w 794"/>
                  <a:gd name="T41" fmla="*/ 114 h 908"/>
                  <a:gd name="T42" fmla="*/ 397 w 794"/>
                  <a:gd name="T43" fmla="*/ 57 h 908"/>
                  <a:gd name="T44" fmla="*/ 227 w 794"/>
                  <a:gd name="T45" fmla="*/ 57 h 908"/>
                  <a:gd name="T46" fmla="*/ 227 w 794"/>
                  <a:gd name="T47" fmla="*/ 0 h 908"/>
                  <a:gd name="T48" fmla="*/ 113 w 794"/>
                  <a:gd name="T49" fmla="*/ 0 h 908"/>
                  <a:gd name="T50" fmla="*/ 113 w 794"/>
                  <a:gd name="T51" fmla="*/ 57 h 908"/>
                  <a:gd name="T52" fmla="*/ 57 w 794"/>
                  <a:gd name="T53" fmla="*/ 57 h 908"/>
                  <a:gd name="T54" fmla="*/ 57 w 794"/>
                  <a:gd name="T55" fmla="*/ 171 h 908"/>
                  <a:gd name="T56" fmla="*/ 113 w 794"/>
                  <a:gd name="T57" fmla="*/ 171 h 908"/>
                  <a:gd name="T58" fmla="*/ 113 w 794"/>
                  <a:gd name="T59" fmla="*/ 227 h 908"/>
                  <a:gd name="T60" fmla="*/ 57 w 794"/>
                  <a:gd name="T61" fmla="*/ 227 h 908"/>
                  <a:gd name="T62" fmla="*/ 57 w 794"/>
                  <a:gd name="T63" fmla="*/ 284 h 908"/>
                  <a:gd name="T64" fmla="*/ 113 w 794"/>
                  <a:gd name="T65" fmla="*/ 284 h 908"/>
                  <a:gd name="T66" fmla="*/ 113 w 794"/>
                  <a:gd name="T67" fmla="*/ 341 h 908"/>
                  <a:gd name="T68" fmla="*/ 57 w 794"/>
                  <a:gd name="T69" fmla="*/ 341 h 908"/>
                  <a:gd name="T70" fmla="*/ 57 w 794"/>
                  <a:gd name="T71" fmla="*/ 397 h 908"/>
                  <a:gd name="T72" fmla="*/ 170 w 794"/>
                  <a:gd name="T73" fmla="*/ 397 h 908"/>
                  <a:gd name="T74" fmla="*/ 170 w 794"/>
                  <a:gd name="T75" fmla="*/ 511 h 908"/>
                  <a:gd name="T76" fmla="*/ 113 w 794"/>
                  <a:gd name="T77" fmla="*/ 511 h 908"/>
                  <a:gd name="T78" fmla="*/ 113 w 794"/>
                  <a:gd name="T79" fmla="*/ 568 h 908"/>
                  <a:gd name="T80" fmla="*/ 57 w 794"/>
                  <a:gd name="T81" fmla="*/ 568 h 908"/>
                  <a:gd name="T82" fmla="*/ 57 w 794"/>
                  <a:gd name="T83" fmla="*/ 624 h 908"/>
                  <a:gd name="T84" fmla="*/ 0 w 794"/>
                  <a:gd name="T85" fmla="*/ 624 h 908"/>
                  <a:gd name="T86" fmla="*/ 0 w 794"/>
                  <a:gd name="T87" fmla="*/ 681 h 908"/>
                  <a:gd name="T88" fmla="*/ 57 w 794"/>
                  <a:gd name="T89" fmla="*/ 681 h 908"/>
                  <a:gd name="T90" fmla="*/ 57 w 794"/>
                  <a:gd name="T91" fmla="*/ 851 h 908"/>
                  <a:gd name="T92" fmla="*/ 397 w 794"/>
                  <a:gd name="T93" fmla="*/ 851 h 908"/>
                  <a:gd name="T94" fmla="*/ 397 w 794"/>
                  <a:gd name="T95" fmla="*/ 908 h 908"/>
                  <a:gd name="T96" fmla="*/ 454 w 794"/>
                  <a:gd name="T97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4" h="908">
                    <a:moveTo>
                      <a:pt x="454" y="908"/>
                    </a:moveTo>
                    <a:lnTo>
                      <a:pt x="454" y="851"/>
                    </a:lnTo>
                    <a:lnTo>
                      <a:pt x="510" y="851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738"/>
                    </a:lnTo>
                    <a:lnTo>
                      <a:pt x="624" y="738"/>
                    </a:lnTo>
                    <a:lnTo>
                      <a:pt x="624" y="511"/>
                    </a:lnTo>
                    <a:lnTo>
                      <a:pt x="737" y="511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341"/>
                    </a:lnTo>
                    <a:lnTo>
                      <a:pt x="737" y="341"/>
                    </a:lnTo>
                    <a:lnTo>
                      <a:pt x="73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510" y="227"/>
                    </a:lnTo>
                    <a:lnTo>
                      <a:pt x="510" y="171"/>
                    </a:lnTo>
                    <a:lnTo>
                      <a:pt x="454" y="171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71"/>
                    </a:lnTo>
                    <a:lnTo>
                      <a:pt x="113" y="171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113" y="511"/>
                    </a:lnTo>
                    <a:lnTo>
                      <a:pt x="113" y="568"/>
                    </a:lnTo>
                    <a:lnTo>
                      <a:pt x="57" y="568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851"/>
                    </a:lnTo>
                    <a:lnTo>
                      <a:pt x="397" y="851"/>
                    </a:lnTo>
                    <a:lnTo>
                      <a:pt x="397" y="908"/>
                    </a:lnTo>
                    <a:lnTo>
                      <a:pt x="454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4328" y="4486"/>
                <a:ext cx="794" cy="850"/>
              </a:xfrm>
              <a:custGeom>
                <a:avLst/>
                <a:gdLst>
                  <a:gd name="T0" fmla="*/ 0 w 794"/>
                  <a:gd name="T1" fmla="*/ 567 h 850"/>
                  <a:gd name="T2" fmla="*/ 57 w 794"/>
                  <a:gd name="T3" fmla="*/ 567 h 850"/>
                  <a:gd name="T4" fmla="*/ 57 w 794"/>
                  <a:gd name="T5" fmla="*/ 623 h 850"/>
                  <a:gd name="T6" fmla="*/ 170 w 794"/>
                  <a:gd name="T7" fmla="*/ 623 h 850"/>
                  <a:gd name="T8" fmla="*/ 170 w 794"/>
                  <a:gd name="T9" fmla="*/ 567 h 850"/>
                  <a:gd name="T10" fmla="*/ 227 w 794"/>
                  <a:gd name="T11" fmla="*/ 567 h 850"/>
                  <a:gd name="T12" fmla="*/ 227 w 794"/>
                  <a:gd name="T13" fmla="*/ 623 h 850"/>
                  <a:gd name="T14" fmla="*/ 397 w 794"/>
                  <a:gd name="T15" fmla="*/ 623 h 850"/>
                  <a:gd name="T16" fmla="*/ 397 w 794"/>
                  <a:gd name="T17" fmla="*/ 510 h 850"/>
                  <a:gd name="T18" fmla="*/ 454 w 794"/>
                  <a:gd name="T19" fmla="*/ 510 h 850"/>
                  <a:gd name="T20" fmla="*/ 454 w 794"/>
                  <a:gd name="T21" fmla="*/ 567 h 850"/>
                  <a:gd name="T22" fmla="*/ 567 w 794"/>
                  <a:gd name="T23" fmla="*/ 567 h 850"/>
                  <a:gd name="T24" fmla="*/ 567 w 794"/>
                  <a:gd name="T25" fmla="*/ 623 h 850"/>
                  <a:gd name="T26" fmla="*/ 454 w 794"/>
                  <a:gd name="T27" fmla="*/ 623 h 850"/>
                  <a:gd name="T28" fmla="*/ 454 w 794"/>
                  <a:gd name="T29" fmla="*/ 680 h 850"/>
                  <a:gd name="T30" fmla="*/ 567 w 794"/>
                  <a:gd name="T31" fmla="*/ 680 h 850"/>
                  <a:gd name="T32" fmla="*/ 567 w 794"/>
                  <a:gd name="T33" fmla="*/ 737 h 850"/>
                  <a:gd name="T34" fmla="*/ 397 w 794"/>
                  <a:gd name="T35" fmla="*/ 737 h 850"/>
                  <a:gd name="T36" fmla="*/ 397 w 794"/>
                  <a:gd name="T37" fmla="*/ 680 h 850"/>
                  <a:gd name="T38" fmla="*/ 284 w 794"/>
                  <a:gd name="T39" fmla="*/ 680 h 850"/>
                  <a:gd name="T40" fmla="*/ 284 w 794"/>
                  <a:gd name="T41" fmla="*/ 737 h 850"/>
                  <a:gd name="T42" fmla="*/ 170 w 794"/>
                  <a:gd name="T43" fmla="*/ 737 h 850"/>
                  <a:gd name="T44" fmla="*/ 170 w 794"/>
                  <a:gd name="T45" fmla="*/ 793 h 850"/>
                  <a:gd name="T46" fmla="*/ 340 w 794"/>
                  <a:gd name="T47" fmla="*/ 793 h 850"/>
                  <a:gd name="T48" fmla="*/ 340 w 794"/>
                  <a:gd name="T49" fmla="*/ 850 h 850"/>
                  <a:gd name="T50" fmla="*/ 567 w 794"/>
                  <a:gd name="T51" fmla="*/ 850 h 850"/>
                  <a:gd name="T52" fmla="*/ 567 w 794"/>
                  <a:gd name="T53" fmla="*/ 793 h 850"/>
                  <a:gd name="T54" fmla="*/ 681 w 794"/>
                  <a:gd name="T55" fmla="*/ 793 h 850"/>
                  <a:gd name="T56" fmla="*/ 681 w 794"/>
                  <a:gd name="T57" fmla="*/ 737 h 850"/>
                  <a:gd name="T58" fmla="*/ 794 w 794"/>
                  <a:gd name="T59" fmla="*/ 737 h 850"/>
                  <a:gd name="T60" fmla="*/ 794 w 794"/>
                  <a:gd name="T61" fmla="*/ 623 h 850"/>
                  <a:gd name="T62" fmla="*/ 737 w 794"/>
                  <a:gd name="T63" fmla="*/ 623 h 850"/>
                  <a:gd name="T64" fmla="*/ 737 w 794"/>
                  <a:gd name="T65" fmla="*/ 453 h 850"/>
                  <a:gd name="T66" fmla="*/ 681 w 794"/>
                  <a:gd name="T67" fmla="*/ 453 h 850"/>
                  <a:gd name="T68" fmla="*/ 681 w 794"/>
                  <a:gd name="T69" fmla="*/ 340 h 850"/>
                  <a:gd name="T70" fmla="*/ 794 w 794"/>
                  <a:gd name="T71" fmla="*/ 340 h 850"/>
                  <a:gd name="T72" fmla="*/ 794 w 794"/>
                  <a:gd name="T73" fmla="*/ 283 h 850"/>
                  <a:gd name="T74" fmla="*/ 624 w 794"/>
                  <a:gd name="T75" fmla="*/ 283 h 850"/>
                  <a:gd name="T76" fmla="*/ 624 w 794"/>
                  <a:gd name="T77" fmla="*/ 226 h 850"/>
                  <a:gd name="T78" fmla="*/ 681 w 794"/>
                  <a:gd name="T79" fmla="*/ 226 h 850"/>
                  <a:gd name="T80" fmla="*/ 681 w 794"/>
                  <a:gd name="T81" fmla="*/ 170 h 850"/>
                  <a:gd name="T82" fmla="*/ 624 w 794"/>
                  <a:gd name="T83" fmla="*/ 170 h 850"/>
                  <a:gd name="T84" fmla="*/ 624 w 794"/>
                  <a:gd name="T85" fmla="*/ 56 h 850"/>
                  <a:gd name="T86" fmla="*/ 397 w 794"/>
                  <a:gd name="T87" fmla="*/ 56 h 850"/>
                  <a:gd name="T88" fmla="*/ 397 w 794"/>
                  <a:gd name="T89" fmla="*/ 0 h 850"/>
                  <a:gd name="T90" fmla="*/ 227 w 794"/>
                  <a:gd name="T91" fmla="*/ 0 h 850"/>
                  <a:gd name="T92" fmla="*/ 227 w 794"/>
                  <a:gd name="T93" fmla="*/ 56 h 850"/>
                  <a:gd name="T94" fmla="*/ 170 w 794"/>
                  <a:gd name="T95" fmla="*/ 56 h 850"/>
                  <a:gd name="T96" fmla="*/ 170 w 794"/>
                  <a:gd name="T97" fmla="*/ 113 h 850"/>
                  <a:gd name="T98" fmla="*/ 114 w 794"/>
                  <a:gd name="T99" fmla="*/ 113 h 850"/>
                  <a:gd name="T100" fmla="*/ 114 w 794"/>
                  <a:gd name="T101" fmla="*/ 226 h 850"/>
                  <a:gd name="T102" fmla="*/ 170 w 794"/>
                  <a:gd name="T103" fmla="*/ 226 h 850"/>
                  <a:gd name="T104" fmla="*/ 170 w 794"/>
                  <a:gd name="T105" fmla="*/ 453 h 850"/>
                  <a:gd name="T106" fmla="*/ 114 w 794"/>
                  <a:gd name="T107" fmla="*/ 453 h 850"/>
                  <a:gd name="T108" fmla="*/ 114 w 794"/>
                  <a:gd name="T109" fmla="*/ 510 h 850"/>
                  <a:gd name="T110" fmla="*/ 0 w 794"/>
                  <a:gd name="T111" fmla="*/ 510 h 850"/>
                  <a:gd name="T112" fmla="*/ 0 w 794"/>
                  <a:gd name="T113" fmla="*/ 56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94" h="850">
                    <a:moveTo>
                      <a:pt x="0" y="567"/>
                    </a:moveTo>
                    <a:lnTo>
                      <a:pt x="57" y="567"/>
                    </a:lnTo>
                    <a:lnTo>
                      <a:pt x="57" y="623"/>
                    </a:lnTo>
                    <a:lnTo>
                      <a:pt x="170" y="623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623"/>
                    </a:lnTo>
                    <a:lnTo>
                      <a:pt x="397" y="623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284" y="680"/>
                    </a:lnTo>
                    <a:lnTo>
                      <a:pt x="284" y="737"/>
                    </a:lnTo>
                    <a:lnTo>
                      <a:pt x="170" y="737"/>
                    </a:lnTo>
                    <a:lnTo>
                      <a:pt x="170" y="793"/>
                    </a:lnTo>
                    <a:lnTo>
                      <a:pt x="340" y="793"/>
                    </a:lnTo>
                    <a:lnTo>
                      <a:pt x="340" y="850"/>
                    </a:lnTo>
                    <a:lnTo>
                      <a:pt x="567" y="850"/>
                    </a:lnTo>
                    <a:lnTo>
                      <a:pt x="567" y="793"/>
                    </a:lnTo>
                    <a:lnTo>
                      <a:pt x="681" y="793"/>
                    </a:lnTo>
                    <a:lnTo>
                      <a:pt x="681" y="737"/>
                    </a:lnTo>
                    <a:lnTo>
                      <a:pt x="794" y="737"/>
                    </a:lnTo>
                    <a:lnTo>
                      <a:pt x="794" y="623"/>
                    </a:lnTo>
                    <a:lnTo>
                      <a:pt x="737" y="623"/>
                    </a:lnTo>
                    <a:lnTo>
                      <a:pt x="737" y="453"/>
                    </a:lnTo>
                    <a:lnTo>
                      <a:pt x="681" y="453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81" y="226"/>
                    </a:lnTo>
                    <a:lnTo>
                      <a:pt x="681" y="170"/>
                    </a:lnTo>
                    <a:lnTo>
                      <a:pt x="624" y="170"/>
                    </a:lnTo>
                    <a:lnTo>
                      <a:pt x="62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0" y="510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1497955" y="956567"/>
              <a:ext cx="6793917" cy="11448853"/>
              <a:chOff x="1497955" y="956567"/>
              <a:chExt cx="6793917" cy="11448853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4532313" y="468523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514182" y="25559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四日市市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497955" y="120976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紀宝町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863944" y="115654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御浜町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387599" y="89242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紀北町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315859" y="79780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南伊勢町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4507352" y="7844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大紀町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938185" y="64529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玉城町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968374" y="58990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5166738" y="65136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多気町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5599332" y="71289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度会町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519289" y="2328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799027" y="20433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331503" y="7825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大台町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5432426" y="15984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東員町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986229" y="17799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木曽岬町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4926012" y="19835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菰野町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118678" y="9565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いなべ市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2978589" y="42871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伊賀市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7132639" y="73938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志摩市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2152076" y="10747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熊野市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549361" y="67176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鳥羽市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4403151" y="3208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亀山市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3118480" y="99822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尾鷲市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2574738" y="54320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名張市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470171" y="33984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鈴鹿市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6243718" y="15209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桑名市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4554757" y="60833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松阪市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6614973" y="6692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279400"/>
            <a:ext cx="7091722" cy="12242800"/>
            <a:chOff x="1200150" y="279400"/>
            <a:chExt cx="7091722" cy="12242800"/>
          </a:xfrm>
        </p:grpSpPr>
        <p:grpSp>
          <p:nvGrpSpPr>
            <p:cNvPr id="17577" name="Group 169"/>
            <p:cNvGrpSpPr>
              <a:grpSpLocks/>
            </p:cNvGrpSpPr>
            <p:nvPr/>
          </p:nvGrpSpPr>
          <p:grpSpPr bwMode="auto">
            <a:xfrm>
              <a:off x="1200150" y="279400"/>
              <a:ext cx="7021513" cy="12242800"/>
              <a:chOff x="756" y="176"/>
              <a:chExt cx="4423" cy="7712"/>
            </a:xfrm>
          </p:grpSpPr>
          <p:sp>
            <p:nvSpPr>
              <p:cNvPr id="17541" name="Freeform 133"/>
              <p:cNvSpPr>
                <a:spLocks/>
              </p:cNvSpPr>
              <p:nvPr/>
            </p:nvSpPr>
            <p:spPr bwMode="auto">
              <a:xfrm>
                <a:off x="1663" y="3352"/>
                <a:ext cx="2268" cy="1701"/>
              </a:xfrm>
              <a:custGeom>
                <a:avLst/>
                <a:gdLst>
                  <a:gd name="T0" fmla="*/ 340 w 2268"/>
                  <a:gd name="T1" fmla="*/ 1701 h 1701"/>
                  <a:gd name="T2" fmla="*/ 227 w 2268"/>
                  <a:gd name="T3" fmla="*/ 1701 h 1701"/>
                  <a:gd name="T4" fmla="*/ 227 w 2268"/>
                  <a:gd name="T5" fmla="*/ 1587 h 1701"/>
                  <a:gd name="T6" fmla="*/ 114 w 2268"/>
                  <a:gd name="T7" fmla="*/ 1587 h 1701"/>
                  <a:gd name="T8" fmla="*/ 114 w 2268"/>
                  <a:gd name="T9" fmla="*/ 1360 h 1701"/>
                  <a:gd name="T10" fmla="*/ 0 w 2268"/>
                  <a:gd name="T11" fmla="*/ 1360 h 1701"/>
                  <a:gd name="T12" fmla="*/ 0 w 2268"/>
                  <a:gd name="T13" fmla="*/ 1134 h 1701"/>
                  <a:gd name="T14" fmla="*/ 114 w 2268"/>
                  <a:gd name="T15" fmla="*/ 1134 h 1701"/>
                  <a:gd name="T16" fmla="*/ 114 w 2268"/>
                  <a:gd name="T17" fmla="*/ 1020 h 1701"/>
                  <a:gd name="T18" fmla="*/ 794 w 2268"/>
                  <a:gd name="T19" fmla="*/ 1020 h 1701"/>
                  <a:gd name="T20" fmla="*/ 794 w 2268"/>
                  <a:gd name="T21" fmla="*/ 907 h 1701"/>
                  <a:gd name="T22" fmla="*/ 1021 w 2268"/>
                  <a:gd name="T23" fmla="*/ 907 h 1701"/>
                  <a:gd name="T24" fmla="*/ 1021 w 2268"/>
                  <a:gd name="T25" fmla="*/ 793 h 1701"/>
                  <a:gd name="T26" fmla="*/ 1134 w 2268"/>
                  <a:gd name="T27" fmla="*/ 793 h 1701"/>
                  <a:gd name="T28" fmla="*/ 1134 w 2268"/>
                  <a:gd name="T29" fmla="*/ 453 h 1701"/>
                  <a:gd name="T30" fmla="*/ 1248 w 2268"/>
                  <a:gd name="T31" fmla="*/ 453 h 1701"/>
                  <a:gd name="T32" fmla="*/ 1248 w 2268"/>
                  <a:gd name="T33" fmla="*/ 226 h 1701"/>
                  <a:gd name="T34" fmla="*/ 1361 w 2268"/>
                  <a:gd name="T35" fmla="*/ 226 h 1701"/>
                  <a:gd name="T36" fmla="*/ 1361 w 2268"/>
                  <a:gd name="T37" fmla="*/ 113 h 1701"/>
                  <a:gd name="T38" fmla="*/ 1474 w 2268"/>
                  <a:gd name="T39" fmla="*/ 113 h 1701"/>
                  <a:gd name="T40" fmla="*/ 1474 w 2268"/>
                  <a:gd name="T41" fmla="*/ 0 h 1701"/>
                  <a:gd name="T42" fmla="*/ 1928 w 2268"/>
                  <a:gd name="T43" fmla="*/ 0 h 1701"/>
                  <a:gd name="T44" fmla="*/ 1928 w 2268"/>
                  <a:gd name="T45" fmla="*/ 113 h 1701"/>
                  <a:gd name="T46" fmla="*/ 2155 w 2268"/>
                  <a:gd name="T47" fmla="*/ 113 h 1701"/>
                  <a:gd name="T48" fmla="*/ 2155 w 2268"/>
                  <a:gd name="T49" fmla="*/ 226 h 1701"/>
                  <a:gd name="T50" fmla="*/ 2268 w 2268"/>
                  <a:gd name="T51" fmla="*/ 226 h 1701"/>
                  <a:gd name="T52" fmla="*/ 2268 w 2268"/>
                  <a:gd name="T53" fmla="*/ 453 h 1701"/>
                  <a:gd name="T54" fmla="*/ 2155 w 2268"/>
                  <a:gd name="T55" fmla="*/ 453 h 1701"/>
                  <a:gd name="T56" fmla="*/ 2155 w 2268"/>
                  <a:gd name="T57" fmla="*/ 567 h 1701"/>
                  <a:gd name="T58" fmla="*/ 2041 w 2268"/>
                  <a:gd name="T59" fmla="*/ 567 h 1701"/>
                  <a:gd name="T60" fmla="*/ 2041 w 2268"/>
                  <a:gd name="T61" fmla="*/ 680 h 1701"/>
                  <a:gd name="T62" fmla="*/ 1701 w 2268"/>
                  <a:gd name="T63" fmla="*/ 680 h 1701"/>
                  <a:gd name="T64" fmla="*/ 1701 w 2268"/>
                  <a:gd name="T65" fmla="*/ 793 h 1701"/>
                  <a:gd name="T66" fmla="*/ 1474 w 2268"/>
                  <a:gd name="T67" fmla="*/ 793 h 1701"/>
                  <a:gd name="T68" fmla="*/ 1361 w 2268"/>
                  <a:gd name="T69" fmla="*/ 793 h 1701"/>
                  <a:gd name="T70" fmla="*/ 1361 w 2268"/>
                  <a:gd name="T71" fmla="*/ 907 h 1701"/>
                  <a:gd name="T72" fmla="*/ 1474 w 2268"/>
                  <a:gd name="T73" fmla="*/ 907 h 1701"/>
                  <a:gd name="T74" fmla="*/ 1474 w 2268"/>
                  <a:gd name="T75" fmla="*/ 1020 h 1701"/>
                  <a:gd name="T76" fmla="*/ 1361 w 2268"/>
                  <a:gd name="T77" fmla="*/ 1020 h 1701"/>
                  <a:gd name="T78" fmla="*/ 1361 w 2268"/>
                  <a:gd name="T79" fmla="*/ 1134 h 1701"/>
                  <a:gd name="T80" fmla="*/ 1248 w 2268"/>
                  <a:gd name="T81" fmla="*/ 1134 h 1701"/>
                  <a:gd name="T82" fmla="*/ 1248 w 2268"/>
                  <a:gd name="T83" fmla="*/ 1247 h 1701"/>
                  <a:gd name="T84" fmla="*/ 794 w 2268"/>
                  <a:gd name="T85" fmla="*/ 1247 h 1701"/>
                  <a:gd name="T86" fmla="*/ 794 w 2268"/>
                  <a:gd name="T87" fmla="*/ 1474 h 1701"/>
                  <a:gd name="T88" fmla="*/ 454 w 2268"/>
                  <a:gd name="T89" fmla="*/ 1474 h 1701"/>
                  <a:gd name="T90" fmla="*/ 454 w 2268"/>
                  <a:gd name="T91" fmla="*/ 1587 h 1701"/>
                  <a:gd name="T92" fmla="*/ 340 w 2268"/>
                  <a:gd name="T93" fmla="*/ 1587 h 1701"/>
                  <a:gd name="T94" fmla="*/ 340 w 2268"/>
                  <a:gd name="T95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68" h="1701">
                    <a:moveTo>
                      <a:pt x="340" y="1701"/>
                    </a:moveTo>
                    <a:lnTo>
                      <a:pt x="227" y="1701"/>
                    </a:lnTo>
                    <a:lnTo>
                      <a:pt x="227" y="1587"/>
                    </a:lnTo>
                    <a:lnTo>
                      <a:pt x="114" y="1587"/>
                    </a:lnTo>
                    <a:lnTo>
                      <a:pt x="114" y="1360"/>
                    </a:lnTo>
                    <a:lnTo>
                      <a:pt x="0" y="1360"/>
                    </a:lnTo>
                    <a:lnTo>
                      <a:pt x="0" y="1134"/>
                    </a:lnTo>
                    <a:lnTo>
                      <a:pt x="114" y="1134"/>
                    </a:lnTo>
                    <a:lnTo>
                      <a:pt x="114" y="1020"/>
                    </a:lnTo>
                    <a:lnTo>
                      <a:pt x="794" y="1020"/>
                    </a:lnTo>
                    <a:lnTo>
                      <a:pt x="794" y="907"/>
                    </a:lnTo>
                    <a:lnTo>
                      <a:pt x="1021" y="907"/>
                    </a:lnTo>
                    <a:lnTo>
                      <a:pt x="1021" y="793"/>
                    </a:lnTo>
                    <a:lnTo>
                      <a:pt x="1134" y="793"/>
                    </a:lnTo>
                    <a:lnTo>
                      <a:pt x="1134" y="453"/>
                    </a:lnTo>
                    <a:lnTo>
                      <a:pt x="1248" y="453"/>
                    </a:lnTo>
                    <a:lnTo>
                      <a:pt x="1248" y="226"/>
                    </a:lnTo>
                    <a:lnTo>
                      <a:pt x="1361" y="226"/>
                    </a:lnTo>
                    <a:lnTo>
                      <a:pt x="1361" y="113"/>
                    </a:lnTo>
                    <a:lnTo>
                      <a:pt x="1474" y="113"/>
                    </a:lnTo>
                    <a:lnTo>
                      <a:pt x="1474" y="0"/>
                    </a:lnTo>
                    <a:lnTo>
                      <a:pt x="1928" y="0"/>
                    </a:lnTo>
                    <a:lnTo>
                      <a:pt x="1928" y="113"/>
                    </a:lnTo>
                    <a:lnTo>
                      <a:pt x="2155" y="113"/>
                    </a:lnTo>
                    <a:lnTo>
                      <a:pt x="2155" y="226"/>
                    </a:lnTo>
                    <a:lnTo>
                      <a:pt x="2268" y="226"/>
                    </a:lnTo>
                    <a:lnTo>
                      <a:pt x="2268" y="453"/>
                    </a:lnTo>
                    <a:lnTo>
                      <a:pt x="2155" y="453"/>
                    </a:lnTo>
                    <a:lnTo>
                      <a:pt x="2155" y="567"/>
                    </a:lnTo>
                    <a:lnTo>
                      <a:pt x="2041" y="567"/>
                    </a:lnTo>
                    <a:lnTo>
                      <a:pt x="2041" y="680"/>
                    </a:lnTo>
                    <a:lnTo>
                      <a:pt x="1701" y="680"/>
                    </a:lnTo>
                    <a:lnTo>
                      <a:pt x="1701" y="793"/>
                    </a:lnTo>
                    <a:lnTo>
                      <a:pt x="1474" y="793"/>
                    </a:lnTo>
                    <a:lnTo>
                      <a:pt x="1361" y="793"/>
                    </a:lnTo>
                    <a:lnTo>
                      <a:pt x="1361" y="907"/>
                    </a:lnTo>
                    <a:lnTo>
                      <a:pt x="1474" y="907"/>
                    </a:lnTo>
                    <a:lnTo>
                      <a:pt x="1474" y="1020"/>
                    </a:lnTo>
                    <a:lnTo>
                      <a:pt x="1361" y="1020"/>
                    </a:lnTo>
                    <a:lnTo>
                      <a:pt x="1361" y="1134"/>
                    </a:lnTo>
                    <a:lnTo>
                      <a:pt x="1248" y="1134"/>
                    </a:lnTo>
                    <a:lnTo>
                      <a:pt x="1248" y="1247"/>
                    </a:lnTo>
                    <a:lnTo>
                      <a:pt x="794" y="1247"/>
                    </a:lnTo>
                    <a:lnTo>
                      <a:pt x="794" y="1474"/>
                    </a:lnTo>
                    <a:lnTo>
                      <a:pt x="454" y="1474"/>
                    </a:lnTo>
                    <a:lnTo>
                      <a:pt x="454" y="1587"/>
                    </a:lnTo>
                    <a:lnTo>
                      <a:pt x="340" y="1587"/>
                    </a:lnTo>
                    <a:lnTo>
                      <a:pt x="340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983" y="7434"/>
                <a:ext cx="453" cy="454"/>
              </a:xfrm>
              <a:custGeom>
                <a:avLst/>
                <a:gdLst>
                  <a:gd name="T0" fmla="*/ 340 w 453"/>
                  <a:gd name="T1" fmla="*/ 0 h 454"/>
                  <a:gd name="T2" fmla="*/ 113 w 453"/>
                  <a:gd name="T3" fmla="*/ 0 h 454"/>
                  <a:gd name="T4" fmla="*/ 113 w 453"/>
                  <a:gd name="T5" fmla="*/ 113 h 454"/>
                  <a:gd name="T6" fmla="*/ 113 w 453"/>
                  <a:gd name="T7" fmla="*/ 227 h 454"/>
                  <a:gd name="T8" fmla="*/ 0 w 453"/>
                  <a:gd name="T9" fmla="*/ 227 h 454"/>
                  <a:gd name="T10" fmla="*/ 0 w 453"/>
                  <a:gd name="T11" fmla="*/ 340 h 454"/>
                  <a:gd name="T12" fmla="*/ 113 w 453"/>
                  <a:gd name="T13" fmla="*/ 340 h 454"/>
                  <a:gd name="T14" fmla="*/ 113 w 453"/>
                  <a:gd name="T15" fmla="*/ 454 h 454"/>
                  <a:gd name="T16" fmla="*/ 453 w 453"/>
                  <a:gd name="T17" fmla="*/ 454 h 454"/>
                  <a:gd name="T18" fmla="*/ 453 w 453"/>
                  <a:gd name="T19" fmla="*/ 227 h 454"/>
                  <a:gd name="T20" fmla="*/ 340 w 453"/>
                  <a:gd name="T21" fmla="*/ 227 h 454"/>
                  <a:gd name="T22" fmla="*/ 340 w 453"/>
                  <a:gd name="T2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3" h="454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453" y="454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1096" y="7094"/>
                <a:ext cx="567" cy="567"/>
              </a:xfrm>
              <a:custGeom>
                <a:avLst/>
                <a:gdLst>
                  <a:gd name="T0" fmla="*/ 454 w 567"/>
                  <a:gd name="T1" fmla="*/ 567 h 567"/>
                  <a:gd name="T2" fmla="*/ 227 w 567"/>
                  <a:gd name="T3" fmla="*/ 567 h 567"/>
                  <a:gd name="T4" fmla="*/ 227 w 567"/>
                  <a:gd name="T5" fmla="*/ 340 h 567"/>
                  <a:gd name="T6" fmla="*/ 0 w 567"/>
                  <a:gd name="T7" fmla="*/ 340 h 567"/>
                  <a:gd name="T8" fmla="*/ 0 w 567"/>
                  <a:gd name="T9" fmla="*/ 227 h 567"/>
                  <a:gd name="T10" fmla="*/ 114 w 567"/>
                  <a:gd name="T11" fmla="*/ 227 h 567"/>
                  <a:gd name="T12" fmla="*/ 114 w 567"/>
                  <a:gd name="T13" fmla="*/ 0 h 567"/>
                  <a:gd name="T14" fmla="*/ 454 w 567"/>
                  <a:gd name="T15" fmla="*/ 0 h 567"/>
                  <a:gd name="T16" fmla="*/ 454 w 567"/>
                  <a:gd name="T17" fmla="*/ 113 h 567"/>
                  <a:gd name="T18" fmla="*/ 567 w 567"/>
                  <a:gd name="T19" fmla="*/ 113 h 567"/>
                  <a:gd name="T20" fmla="*/ 567 w 567"/>
                  <a:gd name="T21" fmla="*/ 340 h 567"/>
                  <a:gd name="T22" fmla="*/ 454 w 567"/>
                  <a:gd name="T23" fmla="*/ 340 h 567"/>
                  <a:gd name="T24" fmla="*/ 454 w 567"/>
                  <a:gd name="T2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567">
                    <a:moveTo>
                      <a:pt x="454" y="567"/>
                    </a:moveTo>
                    <a:lnTo>
                      <a:pt x="227" y="56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756" y="6413"/>
                <a:ext cx="1474" cy="1248"/>
              </a:xfrm>
              <a:custGeom>
                <a:avLst/>
                <a:gdLst>
                  <a:gd name="T0" fmla="*/ 907 w 1474"/>
                  <a:gd name="T1" fmla="*/ 908 h 1248"/>
                  <a:gd name="T2" fmla="*/ 1021 w 1474"/>
                  <a:gd name="T3" fmla="*/ 908 h 1248"/>
                  <a:gd name="T4" fmla="*/ 1021 w 1474"/>
                  <a:gd name="T5" fmla="*/ 681 h 1248"/>
                  <a:gd name="T6" fmla="*/ 1247 w 1474"/>
                  <a:gd name="T7" fmla="*/ 681 h 1248"/>
                  <a:gd name="T8" fmla="*/ 1247 w 1474"/>
                  <a:gd name="T9" fmla="*/ 567 h 1248"/>
                  <a:gd name="T10" fmla="*/ 1474 w 1474"/>
                  <a:gd name="T11" fmla="*/ 567 h 1248"/>
                  <a:gd name="T12" fmla="*/ 1474 w 1474"/>
                  <a:gd name="T13" fmla="*/ 341 h 1248"/>
                  <a:gd name="T14" fmla="*/ 1134 w 1474"/>
                  <a:gd name="T15" fmla="*/ 341 h 1248"/>
                  <a:gd name="T16" fmla="*/ 1134 w 1474"/>
                  <a:gd name="T17" fmla="*/ 0 h 1248"/>
                  <a:gd name="T18" fmla="*/ 680 w 1474"/>
                  <a:gd name="T19" fmla="*/ 0 h 1248"/>
                  <a:gd name="T20" fmla="*/ 680 w 1474"/>
                  <a:gd name="T21" fmla="*/ 114 h 1248"/>
                  <a:gd name="T22" fmla="*/ 567 w 1474"/>
                  <a:gd name="T23" fmla="*/ 114 h 1248"/>
                  <a:gd name="T24" fmla="*/ 567 w 1474"/>
                  <a:gd name="T25" fmla="*/ 227 h 1248"/>
                  <a:gd name="T26" fmla="*/ 680 w 1474"/>
                  <a:gd name="T27" fmla="*/ 227 h 1248"/>
                  <a:gd name="T28" fmla="*/ 680 w 1474"/>
                  <a:gd name="T29" fmla="*/ 341 h 1248"/>
                  <a:gd name="T30" fmla="*/ 454 w 1474"/>
                  <a:gd name="T31" fmla="*/ 341 h 1248"/>
                  <a:gd name="T32" fmla="*/ 454 w 1474"/>
                  <a:gd name="T33" fmla="*/ 454 h 1248"/>
                  <a:gd name="T34" fmla="*/ 340 w 1474"/>
                  <a:gd name="T35" fmla="*/ 454 h 1248"/>
                  <a:gd name="T36" fmla="*/ 340 w 1474"/>
                  <a:gd name="T37" fmla="*/ 567 h 1248"/>
                  <a:gd name="T38" fmla="*/ 0 w 1474"/>
                  <a:gd name="T39" fmla="*/ 567 h 1248"/>
                  <a:gd name="T40" fmla="*/ 0 w 1474"/>
                  <a:gd name="T41" fmla="*/ 1134 h 1248"/>
                  <a:gd name="T42" fmla="*/ 113 w 1474"/>
                  <a:gd name="T43" fmla="*/ 1134 h 1248"/>
                  <a:gd name="T44" fmla="*/ 113 w 1474"/>
                  <a:gd name="T45" fmla="*/ 1248 h 1248"/>
                  <a:gd name="T46" fmla="*/ 340 w 1474"/>
                  <a:gd name="T47" fmla="*/ 1248 h 1248"/>
                  <a:gd name="T48" fmla="*/ 340 w 1474"/>
                  <a:gd name="T49" fmla="*/ 908 h 1248"/>
                  <a:gd name="T50" fmla="*/ 454 w 1474"/>
                  <a:gd name="T51" fmla="*/ 908 h 1248"/>
                  <a:gd name="T52" fmla="*/ 454 w 1474"/>
                  <a:gd name="T53" fmla="*/ 681 h 1248"/>
                  <a:gd name="T54" fmla="*/ 794 w 1474"/>
                  <a:gd name="T55" fmla="*/ 681 h 1248"/>
                  <a:gd name="T56" fmla="*/ 794 w 1474"/>
                  <a:gd name="T57" fmla="*/ 794 h 1248"/>
                  <a:gd name="T58" fmla="*/ 907 w 1474"/>
                  <a:gd name="T59" fmla="*/ 794 h 1248"/>
                  <a:gd name="T60" fmla="*/ 907 w 1474"/>
                  <a:gd name="T61" fmla="*/ 908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74" h="1248">
                    <a:moveTo>
                      <a:pt x="907" y="908"/>
                    </a:moveTo>
                    <a:lnTo>
                      <a:pt x="1021" y="908"/>
                    </a:lnTo>
                    <a:lnTo>
                      <a:pt x="1021" y="681"/>
                    </a:lnTo>
                    <a:lnTo>
                      <a:pt x="1247" y="681"/>
                    </a:lnTo>
                    <a:lnTo>
                      <a:pt x="1247" y="567"/>
                    </a:lnTo>
                    <a:lnTo>
                      <a:pt x="1474" y="567"/>
                    </a:lnTo>
                    <a:lnTo>
                      <a:pt x="1474" y="341"/>
                    </a:lnTo>
                    <a:lnTo>
                      <a:pt x="1134" y="341"/>
                    </a:lnTo>
                    <a:lnTo>
                      <a:pt x="1134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341"/>
                    </a:lnTo>
                    <a:lnTo>
                      <a:pt x="454" y="341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1248"/>
                    </a:lnTo>
                    <a:lnTo>
                      <a:pt x="340" y="1248"/>
                    </a:lnTo>
                    <a:lnTo>
                      <a:pt x="340" y="908"/>
                    </a:lnTo>
                    <a:lnTo>
                      <a:pt x="454" y="908"/>
                    </a:lnTo>
                    <a:lnTo>
                      <a:pt x="454" y="681"/>
                    </a:lnTo>
                    <a:lnTo>
                      <a:pt x="794" y="681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1777" y="5960"/>
                <a:ext cx="793" cy="794"/>
              </a:xfrm>
              <a:custGeom>
                <a:avLst/>
                <a:gdLst>
                  <a:gd name="T0" fmla="*/ 453 w 793"/>
                  <a:gd name="T1" fmla="*/ 794 h 794"/>
                  <a:gd name="T2" fmla="*/ 453 w 793"/>
                  <a:gd name="T3" fmla="*/ 680 h 794"/>
                  <a:gd name="T4" fmla="*/ 567 w 793"/>
                  <a:gd name="T5" fmla="*/ 680 h 794"/>
                  <a:gd name="T6" fmla="*/ 567 w 793"/>
                  <a:gd name="T7" fmla="*/ 794 h 794"/>
                  <a:gd name="T8" fmla="*/ 680 w 793"/>
                  <a:gd name="T9" fmla="*/ 794 h 794"/>
                  <a:gd name="T10" fmla="*/ 680 w 793"/>
                  <a:gd name="T11" fmla="*/ 567 h 794"/>
                  <a:gd name="T12" fmla="*/ 793 w 793"/>
                  <a:gd name="T13" fmla="*/ 567 h 794"/>
                  <a:gd name="T14" fmla="*/ 793 w 793"/>
                  <a:gd name="T15" fmla="*/ 453 h 794"/>
                  <a:gd name="T16" fmla="*/ 567 w 793"/>
                  <a:gd name="T17" fmla="*/ 453 h 794"/>
                  <a:gd name="T18" fmla="*/ 567 w 793"/>
                  <a:gd name="T19" fmla="*/ 340 h 794"/>
                  <a:gd name="T20" fmla="*/ 453 w 793"/>
                  <a:gd name="T21" fmla="*/ 340 h 794"/>
                  <a:gd name="T22" fmla="*/ 453 w 793"/>
                  <a:gd name="T23" fmla="*/ 113 h 794"/>
                  <a:gd name="T24" fmla="*/ 226 w 793"/>
                  <a:gd name="T25" fmla="*/ 113 h 794"/>
                  <a:gd name="T26" fmla="*/ 226 w 793"/>
                  <a:gd name="T27" fmla="*/ 0 h 794"/>
                  <a:gd name="T28" fmla="*/ 0 w 793"/>
                  <a:gd name="T29" fmla="*/ 0 h 794"/>
                  <a:gd name="T30" fmla="*/ 0 w 793"/>
                  <a:gd name="T31" fmla="*/ 453 h 794"/>
                  <a:gd name="T32" fmla="*/ 113 w 793"/>
                  <a:gd name="T33" fmla="*/ 453 h 794"/>
                  <a:gd name="T34" fmla="*/ 113 w 793"/>
                  <a:gd name="T35" fmla="*/ 794 h 794"/>
                  <a:gd name="T36" fmla="*/ 453 w 793"/>
                  <a:gd name="T37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3" h="794">
                    <a:moveTo>
                      <a:pt x="453" y="794"/>
                    </a:moveTo>
                    <a:lnTo>
                      <a:pt x="453" y="680"/>
                    </a:lnTo>
                    <a:lnTo>
                      <a:pt x="567" y="680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567"/>
                    </a:lnTo>
                    <a:lnTo>
                      <a:pt x="793" y="567"/>
                    </a:lnTo>
                    <a:lnTo>
                      <a:pt x="793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0" y="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794"/>
                    </a:lnTo>
                    <a:lnTo>
                      <a:pt x="453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1777" y="5166"/>
                <a:ext cx="1134" cy="1021"/>
              </a:xfrm>
              <a:custGeom>
                <a:avLst/>
                <a:gdLst>
                  <a:gd name="T0" fmla="*/ 0 w 1134"/>
                  <a:gd name="T1" fmla="*/ 794 h 1021"/>
                  <a:gd name="T2" fmla="*/ 0 w 1134"/>
                  <a:gd name="T3" fmla="*/ 567 h 1021"/>
                  <a:gd name="T4" fmla="*/ 226 w 1134"/>
                  <a:gd name="T5" fmla="*/ 567 h 1021"/>
                  <a:gd name="T6" fmla="*/ 226 w 1134"/>
                  <a:gd name="T7" fmla="*/ 454 h 1021"/>
                  <a:gd name="T8" fmla="*/ 340 w 1134"/>
                  <a:gd name="T9" fmla="*/ 454 h 1021"/>
                  <a:gd name="T10" fmla="*/ 340 w 1134"/>
                  <a:gd name="T11" fmla="*/ 340 h 1021"/>
                  <a:gd name="T12" fmla="*/ 453 w 1134"/>
                  <a:gd name="T13" fmla="*/ 340 h 1021"/>
                  <a:gd name="T14" fmla="*/ 453 w 1134"/>
                  <a:gd name="T15" fmla="*/ 227 h 1021"/>
                  <a:gd name="T16" fmla="*/ 567 w 1134"/>
                  <a:gd name="T17" fmla="*/ 227 h 1021"/>
                  <a:gd name="T18" fmla="*/ 567 w 1134"/>
                  <a:gd name="T19" fmla="*/ 113 h 1021"/>
                  <a:gd name="T20" fmla="*/ 680 w 1134"/>
                  <a:gd name="T21" fmla="*/ 113 h 1021"/>
                  <a:gd name="T22" fmla="*/ 680 w 1134"/>
                  <a:gd name="T23" fmla="*/ 0 h 1021"/>
                  <a:gd name="T24" fmla="*/ 793 w 1134"/>
                  <a:gd name="T25" fmla="*/ 0 h 1021"/>
                  <a:gd name="T26" fmla="*/ 793 w 1134"/>
                  <a:gd name="T27" fmla="*/ 113 h 1021"/>
                  <a:gd name="T28" fmla="*/ 907 w 1134"/>
                  <a:gd name="T29" fmla="*/ 113 h 1021"/>
                  <a:gd name="T30" fmla="*/ 907 w 1134"/>
                  <a:gd name="T31" fmla="*/ 227 h 1021"/>
                  <a:gd name="T32" fmla="*/ 1134 w 1134"/>
                  <a:gd name="T33" fmla="*/ 227 h 1021"/>
                  <a:gd name="T34" fmla="*/ 1134 w 1134"/>
                  <a:gd name="T35" fmla="*/ 454 h 1021"/>
                  <a:gd name="T36" fmla="*/ 1020 w 1134"/>
                  <a:gd name="T37" fmla="*/ 454 h 1021"/>
                  <a:gd name="T38" fmla="*/ 1020 w 1134"/>
                  <a:gd name="T39" fmla="*/ 567 h 1021"/>
                  <a:gd name="T40" fmla="*/ 793 w 1134"/>
                  <a:gd name="T41" fmla="*/ 567 h 1021"/>
                  <a:gd name="T42" fmla="*/ 793 w 1134"/>
                  <a:gd name="T43" fmla="*/ 794 h 1021"/>
                  <a:gd name="T44" fmla="*/ 907 w 1134"/>
                  <a:gd name="T45" fmla="*/ 794 h 1021"/>
                  <a:gd name="T46" fmla="*/ 907 w 1134"/>
                  <a:gd name="T47" fmla="*/ 907 h 1021"/>
                  <a:gd name="T48" fmla="*/ 793 w 1134"/>
                  <a:gd name="T49" fmla="*/ 907 h 1021"/>
                  <a:gd name="T50" fmla="*/ 793 w 1134"/>
                  <a:gd name="T51" fmla="*/ 1021 h 1021"/>
                  <a:gd name="T52" fmla="*/ 680 w 1134"/>
                  <a:gd name="T53" fmla="*/ 1021 h 1021"/>
                  <a:gd name="T54" fmla="*/ 680 w 1134"/>
                  <a:gd name="T55" fmla="*/ 907 h 1021"/>
                  <a:gd name="T56" fmla="*/ 567 w 1134"/>
                  <a:gd name="T57" fmla="*/ 907 h 1021"/>
                  <a:gd name="T58" fmla="*/ 567 w 1134"/>
                  <a:gd name="T59" fmla="*/ 1021 h 1021"/>
                  <a:gd name="T60" fmla="*/ 453 w 1134"/>
                  <a:gd name="T61" fmla="*/ 1021 h 1021"/>
                  <a:gd name="T62" fmla="*/ 453 w 1134"/>
                  <a:gd name="T63" fmla="*/ 907 h 1021"/>
                  <a:gd name="T64" fmla="*/ 226 w 1134"/>
                  <a:gd name="T65" fmla="*/ 907 h 1021"/>
                  <a:gd name="T66" fmla="*/ 226 w 1134"/>
                  <a:gd name="T67" fmla="*/ 794 h 1021"/>
                  <a:gd name="T68" fmla="*/ 0 w 1134"/>
                  <a:gd name="T69" fmla="*/ 79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021">
                    <a:moveTo>
                      <a:pt x="0" y="794"/>
                    </a:moveTo>
                    <a:lnTo>
                      <a:pt x="0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793" y="0"/>
                    </a:lnTo>
                    <a:lnTo>
                      <a:pt x="793" y="113"/>
                    </a:lnTo>
                    <a:lnTo>
                      <a:pt x="907" y="113"/>
                    </a:lnTo>
                    <a:lnTo>
                      <a:pt x="907" y="227"/>
                    </a:lnTo>
                    <a:lnTo>
                      <a:pt x="1134" y="227"/>
                    </a:lnTo>
                    <a:lnTo>
                      <a:pt x="1134" y="454"/>
                    </a:lnTo>
                    <a:lnTo>
                      <a:pt x="1020" y="454"/>
                    </a:lnTo>
                    <a:lnTo>
                      <a:pt x="1020" y="567"/>
                    </a:lnTo>
                    <a:lnTo>
                      <a:pt x="793" y="567"/>
                    </a:lnTo>
                    <a:lnTo>
                      <a:pt x="793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793" y="907"/>
                    </a:lnTo>
                    <a:lnTo>
                      <a:pt x="793" y="1021"/>
                    </a:lnTo>
                    <a:lnTo>
                      <a:pt x="680" y="1021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1021"/>
                    </a:lnTo>
                    <a:lnTo>
                      <a:pt x="453" y="1021"/>
                    </a:lnTo>
                    <a:lnTo>
                      <a:pt x="453" y="907"/>
                    </a:lnTo>
                    <a:lnTo>
                      <a:pt x="226" y="907"/>
                    </a:lnTo>
                    <a:lnTo>
                      <a:pt x="226" y="794"/>
                    </a:lnTo>
                    <a:lnTo>
                      <a:pt x="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4385" y="4486"/>
                <a:ext cx="680" cy="793"/>
              </a:xfrm>
              <a:custGeom>
                <a:avLst/>
                <a:gdLst>
                  <a:gd name="T0" fmla="*/ 113 w 680"/>
                  <a:gd name="T1" fmla="*/ 0 h 793"/>
                  <a:gd name="T2" fmla="*/ 453 w 680"/>
                  <a:gd name="T3" fmla="*/ 0 h 793"/>
                  <a:gd name="T4" fmla="*/ 453 w 680"/>
                  <a:gd name="T5" fmla="*/ 113 h 793"/>
                  <a:gd name="T6" fmla="*/ 567 w 680"/>
                  <a:gd name="T7" fmla="*/ 113 h 793"/>
                  <a:gd name="T8" fmla="*/ 567 w 680"/>
                  <a:gd name="T9" fmla="*/ 340 h 793"/>
                  <a:gd name="T10" fmla="*/ 680 w 680"/>
                  <a:gd name="T11" fmla="*/ 340 h 793"/>
                  <a:gd name="T12" fmla="*/ 680 w 680"/>
                  <a:gd name="T13" fmla="*/ 793 h 793"/>
                  <a:gd name="T14" fmla="*/ 113 w 680"/>
                  <a:gd name="T15" fmla="*/ 793 h 793"/>
                  <a:gd name="T16" fmla="*/ 113 w 680"/>
                  <a:gd name="T17" fmla="*/ 680 h 793"/>
                  <a:gd name="T18" fmla="*/ 453 w 680"/>
                  <a:gd name="T19" fmla="*/ 680 h 793"/>
                  <a:gd name="T20" fmla="*/ 453 w 680"/>
                  <a:gd name="T21" fmla="*/ 567 h 793"/>
                  <a:gd name="T22" fmla="*/ 113 w 680"/>
                  <a:gd name="T23" fmla="*/ 567 h 793"/>
                  <a:gd name="T24" fmla="*/ 113 w 680"/>
                  <a:gd name="T25" fmla="*/ 680 h 793"/>
                  <a:gd name="T26" fmla="*/ 0 w 680"/>
                  <a:gd name="T27" fmla="*/ 680 h 793"/>
                  <a:gd name="T28" fmla="*/ 0 w 680"/>
                  <a:gd name="T29" fmla="*/ 453 h 793"/>
                  <a:gd name="T30" fmla="*/ 113 w 680"/>
                  <a:gd name="T31" fmla="*/ 453 h 793"/>
                  <a:gd name="T32" fmla="*/ 113 w 680"/>
                  <a:gd name="T33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793">
                    <a:moveTo>
                      <a:pt x="113" y="0"/>
                    </a:move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793"/>
                    </a:lnTo>
                    <a:lnTo>
                      <a:pt x="113" y="793"/>
                    </a:lnTo>
                    <a:lnTo>
                      <a:pt x="113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3137" y="4599"/>
                <a:ext cx="1361" cy="907"/>
              </a:xfrm>
              <a:custGeom>
                <a:avLst/>
                <a:gdLst>
                  <a:gd name="T0" fmla="*/ 1361 w 1361"/>
                  <a:gd name="T1" fmla="*/ 0 h 907"/>
                  <a:gd name="T2" fmla="*/ 908 w 1361"/>
                  <a:gd name="T3" fmla="*/ 0 h 907"/>
                  <a:gd name="T4" fmla="*/ 908 w 1361"/>
                  <a:gd name="T5" fmla="*/ 113 h 907"/>
                  <a:gd name="T6" fmla="*/ 794 w 1361"/>
                  <a:gd name="T7" fmla="*/ 113 h 907"/>
                  <a:gd name="T8" fmla="*/ 794 w 1361"/>
                  <a:gd name="T9" fmla="*/ 340 h 907"/>
                  <a:gd name="T10" fmla="*/ 114 w 1361"/>
                  <a:gd name="T11" fmla="*/ 340 h 907"/>
                  <a:gd name="T12" fmla="*/ 114 w 1361"/>
                  <a:gd name="T13" fmla="*/ 567 h 907"/>
                  <a:gd name="T14" fmla="*/ 0 w 1361"/>
                  <a:gd name="T15" fmla="*/ 567 h 907"/>
                  <a:gd name="T16" fmla="*/ 0 w 1361"/>
                  <a:gd name="T17" fmla="*/ 907 h 907"/>
                  <a:gd name="T18" fmla="*/ 114 w 1361"/>
                  <a:gd name="T19" fmla="*/ 907 h 907"/>
                  <a:gd name="T20" fmla="*/ 114 w 1361"/>
                  <a:gd name="T21" fmla="*/ 794 h 907"/>
                  <a:gd name="T22" fmla="*/ 227 w 1361"/>
                  <a:gd name="T23" fmla="*/ 794 h 907"/>
                  <a:gd name="T24" fmla="*/ 227 w 1361"/>
                  <a:gd name="T25" fmla="*/ 907 h 907"/>
                  <a:gd name="T26" fmla="*/ 341 w 1361"/>
                  <a:gd name="T27" fmla="*/ 907 h 907"/>
                  <a:gd name="T28" fmla="*/ 341 w 1361"/>
                  <a:gd name="T29" fmla="*/ 680 h 907"/>
                  <a:gd name="T30" fmla="*/ 454 w 1361"/>
                  <a:gd name="T31" fmla="*/ 680 h 907"/>
                  <a:gd name="T32" fmla="*/ 454 w 1361"/>
                  <a:gd name="T33" fmla="*/ 794 h 907"/>
                  <a:gd name="T34" fmla="*/ 567 w 1361"/>
                  <a:gd name="T35" fmla="*/ 794 h 907"/>
                  <a:gd name="T36" fmla="*/ 567 w 1361"/>
                  <a:gd name="T37" fmla="*/ 567 h 907"/>
                  <a:gd name="T38" fmla="*/ 681 w 1361"/>
                  <a:gd name="T39" fmla="*/ 567 h 907"/>
                  <a:gd name="T40" fmla="*/ 681 w 1361"/>
                  <a:gd name="T41" fmla="*/ 680 h 907"/>
                  <a:gd name="T42" fmla="*/ 794 w 1361"/>
                  <a:gd name="T43" fmla="*/ 680 h 907"/>
                  <a:gd name="T44" fmla="*/ 794 w 1361"/>
                  <a:gd name="T45" fmla="*/ 567 h 907"/>
                  <a:gd name="T46" fmla="*/ 1021 w 1361"/>
                  <a:gd name="T47" fmla="*/ 567 h 907"/>
                  <a:gd name="T48" fmla="*/ 1021 w 1361"/>
                  <a:gd name="T49" fmla="*/ 227 h 907"/>
                  <a:gd name="T50" fmla="*/ 1134 w 1361"/>
                  <a:gd name="T51" fmla="*/ 227 h 907"/>
                  <a:gd name="T52" fmla="*/ 1134 w 1361"/>
                  <a:gd name="T53" fmla="*/ 454 h 907"/>
                  <a:gd name="T54" fmla="*/ 1248 w 1361"/>
                  <a:gd name="T55" fmla="*/ 454 h 907"/>
                  <a:gd name="T56" fmla="*/ 1248 w 1361"/>
                  <a:gd name="T57" fmla="*/ 340 h 907"/>
                  <a:gd name="T58" fmla="*/ 1361 w 1361"/>
                  <a:gd name="T59" fmla="*/ 340 h 907"/>
                  <a:gd name="T60" fmla="*/ 1361 w 1361"/>
                  <a:gd name="T6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61" h="907">
                    <a:moveTo>
                      <a:pt x="1361" y="0"/>
                    </a:moveTo>
                    <a:lnTo>
                      <a:pt x="908" y="0"/>
                    </a:lnTo>
                    <a:lnTo>
                      <a:pt x="908" y="113"/>
                    </a:lnTo>
                    <a:lnTo>
                      <a:pt x="794" y="113"/>
                    </a:lnTo>
                    <a:lnTo>
                      <a:pt x="794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1021" y="567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454"/>
                    </a:lnTo>
                    <a:lnTo>
                      <a:pt x="1248" y="454"/>
                    </a:lnTo>
                    <a:lnTo>
                      <a:pt x="1248" y="340"/>
                    </a:lnTo>
                    <a:lnTo>
                      <a:pt x="1361" y="340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3478" y="4259"/>
                <a:ext cx="567" cy="680"/>
              </a:xfrm>
              <a:custGeom>
                <a:avLst/>
                <a:gdLst>
                  <a:gd name="T0" fmla="*/ 567 w 567"/>
                  <a:gd name="T1" fmla="*/ 0 h 680"/>
                  <a:gd name="T2" fmla="*/ 226 w 567"/>
                  <a:gd name="T3" fmla="*/ 0 h 680"/>
                  <a:gd name="T4" fmla="*/ 226 w 567"/>
                  <a:gd name="T5" fmla="*/ 113 h 680"/>
                  <a:gd name="T6" fmla="*/ 113 w 567"/>
                  <a:gd name="T7" fmla="*/ 113 h 680"/>
                  <a:gd name="T8" fmla="*/ 113 w 567"/>
                  <a:gd name="T9" fmla="*/ 453 h 680"/>
                  <a:gd name="T10" fmla="*/ 0 w 567"/>
                  <a:gd name="T11" fmla="*/ 453 h 680"/>
                  <a:gd name="T12" fmla="*/ 0 w 567"/>
                  <a:gd name="T13" fmla="*/ 680 h 680"/>
                  <a:gd name="T14" fmla="*/ 453 w 567"/>
                  <a:gd name="T15" fmla="*/ 680 h 680"/>
                  <a:gd name="T16" fmla="*/ 453 w 567"/>
                  <a:gd name="T17" fmla="*/ 453 h 680"/>
                  <a:gd name="T18" fmla="*/ 567 w 567"/>
                  <a:gd name="T19" fmla="*/ 453 h 680"/>
                  <a:gd name="T20" fmla="*/ 567 w 567"/>
                  <a:gd name="T2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680">
                    <a:moveTo>
                      <a:pt x="567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453" y="680"/>
                    </a:lnTo>
                    <a:lnTo>
                      <a:pt x="453" y="453"/>
                    </a:lnTo>
                    <a:lnTo>
                      <a:pt x="567" y="45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3818" y="3919"/>
                <a:ext cx="340" cy="340"/>
              </a:xfrm>
              <a:custGeom>
                <a:avLst/>
                <a:gdLst>
                  <a:gd name="T0" fmla="*/ 0 w 340"/>
                  <a:gd name="T1" fmla="*/ 340 h 340"/>
                  <a:gd name="T2" fmla="*/ 0 w 340"/>
                  <a:gd name="T3" fmla="*/ 226 h 340"/>
                  <a:gd name="T4" fmla="*/ 0 w 340"/>
                  <a:gd name="T5" fmla="*/ 113 h 340"/>
                  <a:gd name="T6" fmla="*/ 113 w 340"/>
                  <a:gd name="T7" fmla="*/ 113 h 340"/>
                  <a:gd name="T8" fmla="*/ 113 w 340"/>
                  <a:gd name="T9" fmla="*/ 0 h 340"/>
                  <a:gd name="T10" fmla="*/ 227 w 340"/>
                  <a:gd name="T11" fmla="*/ 0 h 340"/>
                  <a:gd name="T12" fmla="*/ 227 w 340"/>
                  <a:gd name="T13" fmla="*/ 113 h 340"/>
                  <a:gd name="T14" fmla="*/ 340 w 340"/>
                  <a:gd name="T15" fmla="*/ 113 h 340"/>
                  <a:gd name="T16" fmla="*/ 340 w 340"/>
                  <a:gd name="T17" fmla="*/ 340 h 340"/>
                  <a:gd name="T18" fmla="*/ 0 w 340"/>
                  <a:gd name="T1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340">
                    <a:moveTo>
                      <a:pt x="0" y="340"/>
                    </a:moveTo>
                    <a:lnTo>
                      <a:pt x="0" y="226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1550" y="3125"/>
                <a:ext cx="567" cy="680"/>
              </a:xfrm>
              <a:custGeom>
                <a:avLst/>
                <a:gdLst>
                  <a:gd name="T0" fmla="*/ 453 w 567"/>
                  <a:gd name="T1" fmla="*/ 113 h 680"/>
                  <a:gd name="T2" fmla="*/ 340 w 567"/>
                  <a:gd name="T3" fmla="*/ 113 h 680"/>
                  <a:gd name="T4" fmla="*/ 340 w 567"/>
                  <a:gd name="T5" fmla="*/ 0 h 680"/>
                  <a:gd name="T6" fmla="*/ 227 w 567"/>
                  <a:gd name="T7" fmla="*/ 0 h 680"/>
                  <a:gd name="T8" fmla="*/ 227 w 567"/>
                  <a:gd name="T9" fmla="*/ 113 h 680"/>
                  <a:gd name="T10" fmla="*/ 113 w 567"/>
                  <a:gd name="T11" fmla="*/ 113 h 680"/>
                  <a:gd name="T12" fmla="*/ 113 w 567"/>
                  <a:gd name="T13" fmla="*/ 340 h 680"/>
                  <a:gd name="T14" fmla="*/ 0 w 567"/>
                  <a:gd name="T15" fmla="*/ 340 h 680"/>
                  <a:gd name="T16" fmla="*/ 0 w 567"/>
                  <a:gd name="T17" fmla="*/ 567 h 680"/>
                  <a:gd name="T18" fmla="*/ 113 w 567"/>
                  <a:gd name="T19" fmla="*/ 567 h 680"/>
                  <a:gd name="T20" fmla="*/ 113 w 567"/>
                  <a:gd name="T21" fmla="*/ 680 h 680"/>
                  <a:gd name="T22" fmla="*/ 567 w 567"/>
                  <a:gd name="T23" fmla="*/ 680 h 680"/>
                  <a:gd name="T24" fmla="*/ 567 w 567"/>
                  <a:gd name="T25" fmla="*/ 227 h 680"/>
                  <a:gd name="T26" fmla="*/ 453 w 567"/>
                  <a:gd name="T27" fmla="*/ 227 h 680"/>
                  <a:gd name="T28" fmla="*/ 453 w 567"/>
                  <a:gd name="T29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680">
                    <a:moveTo>
                      <a:pt x="453" y="113"/>
                    </a:move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567" y="680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2003" y="2331"/>
                <a:ext cx="1701" cy="2041"/>
              </a:xfrm>
              <a:custGeom>
                <a:avLst/>
                <a:gdLst>
                  <a:gd name="T0" fmla="*/ 227 w 1701"/>
                  <a:gd name="T1" fmla="*/ 2041 h 2041"/>
                  <a:gd name="T2" fmla="*/ 227 w 1701"/>
                  <a:gd name="T3" fmla="*/ 1588 h 2041"/>
                  <a:gd name="T4" fmla="*/ 0 w 1701"/>
                  <a:gd name="T5" fmla="*/ 1588 h 2041"/>
                  <a:gd name="T6" fmla="*/ 0 w 1701"/>
                  <a:gd name="T7" fmla="*/ 1474 h 2041"/>
                  <a:gd name="T8" fmla="*/ 114 w 1701"/>
                  <a:gd name="T9" fmla="*/ 1474 h 2041"/>
                  <a:gd name="T10" fmla="*/ 114 w 1701"/>
                  <a:gd name="T11" fmla="*/ 1361 h 2041"/>
                  <a:gd name="T12" fmla="*/ 454 w 1701"/>
                  <a:gd name="T13" fmla="*/ 1361 h 2041"/>
                  <a:gd name="T14" fmla="*/ 454 w 1701"/>
                  <a:gd name="T15" fmla="*/ 794 h 2041"/>
                  <a:gd name="T16" fmla="*/ 567 w 1701"/>
                  <a:gd name="T17" fmla="*/ 794 h 2041"/>
                  <a:gd name="T18" fmla="*/ 567 w 1701"/>
                  <a:gd name="T19" fmla="*/ 680 h 2041"/>
                  <a:gd name="T20" fmla="*/ 681 w 1701"/>
                  <a:gd name="T21" fmla="*/ 680 h 2041"/>
                  <a:gd name="T22" fmla="*/ 681 w 1701"/>
                  <a:gd name="T23" fmla="*/ 454 h 2041"/>
                  <a:gd name="T24" fmla="*/ 794 w 1701"/>
                  <a:gd name="T25" fmla="*/ 454 h 2041"/>
                  <a:gd name="T26" fmla="*/ 794 w 1701"/>
                  <a:gd name="T27" fmla="*/ 340 h 2041"/>
                  <a:gd name="T28" fmla="*/ 681 w 1701"/>
                  <a:gd name="T29" fmla="*/ 340 h 2041"/>
                  <a:gd name="T30" fmla="*/ 681 w 1701"/>
                  <a:gd name="T31" fmla="*/ 113 h 2041"/>
                  <a:gd name="T32" fmla="*/ 908 w 1701"/>
                  <a:gd name="T33" fmla="*/ 113 h 2041"/>
                  <a:gd name="T34" fmla="*/ 908 w 1701"/>
                  <a:gd name="T35" fmla="*/ 0 h 2041"/>
                  <a:gd name="T36" fmla="*/ 1134 w 1701"/>
                  <a:gd name="T37" fmla="*/ 0 h 2041"/>
                  <a:gd name="T38" fmla="*/ 1134 w 1701"/>
                  <a:gd name="T39" fmla="*/ 113 h 2041"/>
                  <a:gd name="T40" fmla="*/ 1361 w 1701"/>
                  <a:gd name="T41" fmla="*/ 113 h 2041"/>
                  <a:gd name="T42" fmla="*/ 1361 w 1701"/>
                  <a:gd name="T43" fmla="*/ 227 h 2041"/>
                  <a:gd name="T44" fmla="*/ 1701 w 1701"/>
                  <a:gd name="T45" fmla="*/ 227 h 2041"/>
                  <a:gd name="T46" fmla="*/ 1701 w 1701"/>
                  <a:gd name="T47" fmla="*/ 340 h 2041"/>
                  <a:gd name="T48" fmla="*/ 1588 w 1701"/>
                  <a:gd name="T49" fmla="*/ 454 h 2041"/>
                  <a:gd name="T50" fmla="*/ 1588 w 1701"/>
                  <a:gd name="T51" fmla="*/ 794 h 2041"/>
                  <a:gd name="T52" fmla="*/ 1701 w 1701"/>
                  <a:gd name="T53" fmla="*/ 794 h 2041"/>
                  <a:gd name="T54" fmla="*/ 1701 w 1701"/>
                  <a:gd name="T55" fmla="*/ 1021 h 2041"/>
                  <a:gd name="T56" fmla="*/ 1134 w 1701"/>
                  <a:gd name="T57" fmla="*/ 1021 h 2041"/>
                  <a:gd name="T58" fmla="*/ 1134 w 1701"/>
                  <a:gd name="T59" fmla="*/ 1134 h 2041"/>
                  <a:gd name="T60" fmla="*/ 1021 w 1701"/>
                  <a:gd name="T61" fmla="*/ 1134 h 2041"/>
                  <a:gd name="T62" fmla="*/ 1021 w 1701"/>
                  <a:gd name="T63" fmla="*/ 1247 h 2041"/>
                  <a:gd name="T64" fmla="*/ 908 w 1701"/>
                  <a:gd name="T65" fmla="*/ 1247 h 2041"/>
                  <a:gd name="T66" fmla="*/ 908 w 1701"/>
                  <a:gd name="T67" fmla="*/ 1474 h 2041"/>
                  <a:gd name="T68" fmla="*/ 794 w 1701"/>
                  <a:gd name="T69" fmla="*/ 1474 h 2041"/>
                  <a:gd name="T70" fmla="*/ 794 w 1701"/>
                  <a:gd name="T71" fmla="*/ 1814 h 2041"/>
                  <a:gd name="T72" fmla="*/ 681 w 1701"/>
                  <a:gd name="T73" fmla="*/ 1814 h 2041"/>
                  <a:gd name="T74" fmla="*/ 681 w 1701"/>
                  <a:gd name="T75" fmla="*/ 1928 h 2041"/>
                  <a:gd name="T76" fmla="*/ 454 w 1701"/>
                  <a:gd name="T77" fmla="*/ 1928 h 2041"/>
                  <a:gd name="T78" fmla="*/ 454 w 1701"/>
                  <a:gd name="T79" fmla="*/ 2041 h 2041"/>
                  <a:gd name="T80" fmla="*/ 227 w 1701"/>
                  <a:gd name="T81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01" h="2041">
                    <a:moveTo>
                      <a:pt x="227" y="2041"/>
                    </a:moveTo>
                    <a:lnTo>
                      <a:pt x="227" y="1588"/>
                    </a:lnTo>
                    <a:lnTo>
                      <a:pt x="0" y="1588"/>
                    </a:lnTo>
                    <a:lnTo>
                      <a:pt x="0" y="1474"/>
                    </a:lnTo>
                    <a:lnTo>
                      <a:pt x="114" y="1474"/>
                    </a:lnTo>
                    <a:lnTo>
                      <a:pt x="114" y="1361"/>
                    </a:lnTo>
                    <a:lnTo>
                      <a:pt x="454" y="1361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680"/>
                    </a:lnTo>
                    <a:lnTo>
                      <a:pt x="681" y="680"/>
                    </a:lnTo>
                    <a:lnTo>
                      <a:pt x="681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1134" y="0"/>
                    </a:lnTo>
                    <a:lnTo>
                      <a:pt x="1134" y="113"/>
                    </a:lnTo>
                    <a:lnTo>
                      <a:pt x="1361" y="113"/>
                    </a:lnTo>
                    <a:lnTo>
                      <a:pt x="1361" y="227"/>
                    </a:lnTo>
                    <a:lnTo>
                      <a:pt x="1701" y="227"/>
                    </a:lnTo>
                    <a:lnTo>
                      <a:pt x="1701" y="340"/>
                    </a:lnTo>
                    <a:lnTo>
                      <a:pt x="1588" y="454"/>
                    </a:lnTo>
                    <a:lnTo>
                      <a:pt x="1588" y="794"/>
                    </a:lnTo>
                    <a:lnTo>
                      <a:pt x="1701" y="794"/>
                    </a:lnTo>
                    <a:lnTo>
                      <a:pt x="1701" y="1021"/>
                    </a:lnTo>
                    <a:lnTo>
                      <a:pt x="1134" y="1021"/>
                    </a:lnTo>
                    <a:lnTo>
                      <a:pt x="1134" y="1134"/>
                    </a:lnTo>
                    <a:lnTo>
                      <a:pt x="1021" y="1134"/>
                    </a:lnTo>
                    <a:lnTo>
                      <a:pt x="1021" y="1247"/>
                    </a:lnTo>
                    <a:lnTo>
                      <a:pt x="908" y="1247"/>
                    </a:lnTo>
                    <a:lnTo>
                      <a:pt x="908" y="1474"/>
                    </a:lnTo>
                    <a:lnTo>
                      <a:pt x="794" y="1474"/>
                    </a:lnTo>
                    <a:lnTo>
                      <a:pt x="794" y="1814"/>
                    </a:lnTo>
                    <a:lnTo>
                      <a:pt x="681" y="1814"/>
                    </a:lnTo>
                    <a:lnTo>
                      <a:pt x="681" y="1928"/>
                    </a:lnTo>
                    <a:lnTo>
                      <a:pt x="454" y="1928"/>
                    </a:lnTo>
                    <a:lnTo>
                      <a:pt x="454" y="2041"/>
                    </a:lnTo>
                    <a:lnTo>
                      <a:pt x="227" y="20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4045" y="3805"/>
                <a:ext cx="680" cy="794"/>
              </a:xfrm>
              <a:custGeom>
                <a:avLst/>
                <a:gdLst>
                  <a:gd name="T0" fmla="*/ 0 w 680"/>
                  <a:gd name="T1" fmla="*/ 0 h 794"/>
                  <a:gd name="T2" fmla="*/ 340 w 680"/>
                  <a:gd name="T3" fmla="*/ 0 h 794"/>
                  <a:gd name="T4" fmla="*/ 340 w 680"/>
                  <a:gd name="T5" fmla="*/ 114 h 794"/>
                  <a:gd name="T6" fmla="*/ 453 w 680"/>
                  <a:gd name="T7" fmla="*/ 114 h 794"/>
                  <a:gd name="T8" fmla="*/ 453 w 680"/>
                  <a:gd name="T9" fmla="*/ 227 h 794"/>
                  <a:gd name="T10" fmla="*/ 680 w 680"/>
                  <a:gd name="T11" fmla="*/ 227 h 794"/>
                  <a:gd name="T12" fmla="*/ 680 w 680"/>
                  <a:gd name="T13" fmla="*/ 454 h 794"/>
                  <a:gd name="T14" fmla="*/ 567 w 680"/>
                  <a:gd name="T15" fmla="*/ 454 h 794"/>
                  <a:gd name="T16" fmla="*/ 567 w 680"/>
                  <a:gd name="T17" fmla="*/ 681 h 794"/>
                  <a:gd name="T18" fmla="*/ 453 w 680"/>
                  <a:gd name="T19" fmla="*/ 681 h 794"/>
                  <a:gd name="T20" fmla="*/ 453 w 680"/>
                  <a:gd name="T21" fmla="*/ 794 h 794"/>
                  <a:gd name="T22" fmla="*/ 0 w 680"/>
                  <a:gd name="T23" fmla="*/ 794 h 794"/>
                  <a:gd name="T24" fmla="*/ 0 w 680"/>
                  <a:gd name="T25" fmla="*/ 454 h 794"/>
                  <a:gd name="T26" fmla="*/ 113 w 680"/>
                  <a:gd name="T27" fmla="*/ 454 h 794"/>
                  <a:gd name="T28" fmla="*/ 113 w 680"/>
                  <a:gd name="T29" fmla="*/ 227 h 794"/>
                  <a:gd name="T30" fmla="*/ 0 w 680"/>
                  <a:gd name="T31" fmla="*/ 227 h 794"/>
                  <a:gd name="T32" fmla="*/ 0 w 680"/>
                  <a:gd name="T3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794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680" y="227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681"/>
                    </a:lnTo>
                    <a:lnTo>
                      <a:pt x="453" y="681"/>
                    </a:lnTo>
                    <a:lnTo>
                      <a:pt x="453" y="794"/>
                    </a:lnTo>
                    <a:lnTo>
                      <a:pt x="0" y="794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3818" y="3578"/>
                <a:ext cx="340" cy="454"/>
              </a:xfrm>
              <a:custGeom>
                <a:avLst/>
                <a:gdLst>
                  <a:gd name="T0" fmla="*/ 113 w 340"/>
                  <a:gd name="T1" fmla="*/ 0 h 454"/>
                  <a:gd name="T2" fmla="*/ 113 w 340"/>
                  <a:gd name="T3" fmla="*/ 227 h 454"/>
                  <a:gd name="T4" fmla="*/ 0 w 340"/>
                  <a:gd name="T5" fmla="*/ 227 h 454"/>
                  <a:gd name="T6" fmla="*/ 0 w 340"/>
                  <a:gd name="T7" fmla="*/ 341 h 454"/>
                  <a:gd name="T8" fmla="*/ 0 w 340"/>
                  <a:gd name="T9" fmla="*/ 454 h 454"/>
                  <a:gd name="T10" fmla="*/ 113 w 340"/>
                  <a:gd name="T11" fmla="*/ 454 h 454"/>
                  <a:gd name="T12" fmla="*/ 113 w 340"/>
                  <a:gd name="T13" fmla="*/ 341 h 454"/>
                  <a:gd name="T14" fmla="*/ 227 w 340"/>
                  <a:gd name="T15" fmla="*/ 341 h 454"/>
                  <a:gd name="T16" fmla="*/ 227 w 340"/>
                  <a:gd name="T17" fmla="*/ 227 h 454"/>
                  <a:gd name="T18" fmla="*/ 340 w 340"/>
                  <a:gd name="T19" fmla="*/ 227 h 454"/>
                  <a:gd name="T20" fmla="*/ 340 w 340"/>
                  <a:gd name="T21" fmla="*/ 114 h 454"/>
                  <a:gd name="T22" fmla="*/ 227 w 340"/>
                  <a:gd name="T23" fmla="*/ 114 h 454"/>
                  <a:gd name="T24" fmla="*/ 227 w 340"/>
                  <a:gd name="T25" fmla="*/ 0 h 454"/>
                  <a:gd name="T26" fmla="*/ 113 w 340"/>
                  <a:gd name="T2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454">
                    <a:moveTo>
                      <a:pt x="113" y="0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4612" y="4032"/>
                <a:ext cx="567" cy="680"/>
              </a:xfrm>
              <a:custGeom>
                <a:avLst/>
                <a:gdLst>
                  <a:gd name="T0" fmla="*/ 113 w 567"/>
                  <a:gd name="T1" fmla="*/ 0 h 680"/>
                  <a:gd name="T2" fmla="*/ 226 w 567"/>
                  <a:gd name="T3" fmla="*/ 0 h 680"/>
                  <a:gd name="T4" fmla="*/ 226 w 567"/>
                  <a:gd name="T5" fmla="*/ 113 h 680"/>
                  <a:gd name="T6" fmla="*/ 340 w 567"/>
                  <a:gd name="T7" fmla="*/ 113 h 680"/>
                  <a:gd name="T8" fmla="*/ 340 w 567"/>
                  <a:gd name="T9" fmla="*/ 340 h 680"/>
                  <a:gd name="T10" fmla="*/ 453 w 567"/>
                  <a:gd name="T11" fmla="*/ 340 h 680"/>
                  <a:gd name="T12" fmla="*/ 453 w 567"/>
                  <a:gd name="T13" fmla="*/ 227 h 680"/>
                  <a:gd name="T14" fmla="*/ 567 w 567"/>
                  <a:gd name="T15" fmla="*/ 227 h 680"/>
                  <a:gd name="T16" fmla="*/ 567 w 567"/>
                  <a:gd name="T17" fmla="*/ 680 h 680"/>
                  <a:gd name="T18" fmla="*/ 453 w 567"/>
                  <a:gd name="T19" fmla="*/ 680 h 680"/>
                  <a:gd name="T20" fmla="*/ 453 w 567"/>
                  <a:gd name="T21" fmla="*/ 567 h 680"/>
                  <a:gd name="T22" fmla="*/ 226 w 567"/>
                  <a:gd name="T23" fmla="*/ 567 h 680"/>
                  <a:gd name="T24" fmla="*/ 226 w 567"/>
                  <a:gd name="T25" fmla="*/ 454 h 680"/>
                  <a:gd name="T26" fmla="*/ 0 w 567"/>
                  <a:gd name="T27" fmla="*/ 454 h 680"/>
                  <a:gd name="T28" fmla="*/ 0 w 567"/>
                  <a:gd name="T29" fmla="*/ 227 h 680"/>
                  <a:gd name="T30" fmla="*/ 113 w 567"/>
                  <a:gd name="T31" fmla="*/ 227 h 680"/>
                  <a:gd name="T32" fmla="*/ 113 w 567"/>
                  <a:gd name="T3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680">
                    <a:moveTo>
                      <a:pt x="113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4952" y="3919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0 w 113"/>
                  <a:gd name="T3" fmla="*/ 113 h 113"/>
                  <a:gd name="T4" fmla="*/ 113 w 113"/>
                  <a:gd name="T5" fmla="*/ 113 h 113"/>
                  <a:gd name="T6" fmla="*/ 113 w 113"/>
                  <a:gd name="T7" fmla="*/ 0 h 113"/>
                  <a:gd name="T8" fmla="*/ 0 w 11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5065" y="4032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0 w 113"/>
                  <a:gd name="T3" fmla="*/ 113 h 113"/>
                  <a:gd name="T4" fmla="*/ 113 w 113"/>
                  <a:gd name="T5" fmla="*/ 113 h 113"/>
                  <a:gd name="T6" fmla="*/ 113 w 113"/>
                  <a:gd name="T7" fmla="*/ 0 h 113"/>
                  <a:gd name="T8" fmla="*/ 0 w 11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3024" y="3919"/>
                <a:ext cx="794" cy="567"/>
              </a:xfrm>
              <a:custGeom>
                <a:avLst/>
                <a:gdLst>
                  <a:gd name="T0" fmla="*/ 0 w 794"/>
                  <a:gd name="T1" fmla="*/ 567 h 567"/>
                  <a:gd name="T2" fmla="*/ 227 w 794"/>
                  <a:gd name="T3" fmla="*/ 567 h 567"/>
                  <a:gd name="T4" fmla="*/ 227 w 794"/>
                  <a:gd name="T5" fmla="*/ 453 h 567"/>
                  <a:gd name="T6" fmla="*/ 340 w 794"/>
                  <a:gd name="T7" fmla="*/ 453 h 567"/>
                  <a:gd name="T8" fmla="*/ 340 w 794"/>
                  <a:gd name="T9" fmla="*/ 340 h 567"/>
                  <a:gd name="T10" fmla="*/ 794 w 794"/>
                  <a:gd name="T11" fmla="*/ 340 h 567"/>
                  <a:gd name="T12" fmla="*/ 794 w 794"/>
                  <a:gd name="T13" fmla="*/ 0 h 567"/>
                  <a:gd name="T14" fmla="*/ 680 w 794"/>
                  <a:gd name="T15" fmla="*/ 0 h 567"/>
                  <a:gd name="T16" fmla="*/ 680 w 794"/>
                  <a:gd name="T17" fmla="*/ 113 h 567"/>
                  <a:gd name="T18" fmla="*/ 340 w 794"/>
                  <a:gd name="T19" fmla="*/ 113 h 567"/>
                  <a:gd name="T20" fmla="*/ 340 w 794"/>
                  <a:gd name="T21" fmla="*/ 226 h 567"/>
                  <a:gd name="T22" fmla="*/ 0 w 794"/>
                  <a:gd name="T23" fmla="*/ 226 h 567"/>
                  <a:gd name="T24" fmla="*/ 0 w 794"/>
                  <a:gd name="T25" fmla="*/ 340 h 567"/>
                  <a:gd name="T26" fmla="*/ 113 w 794"/>
                  <a:gd name="T27" fmla="*/ 340 h 567"/>
                  <a:gd name="T28" fmla="*/ 113 w 794"/>
                  <a:gd name="T29" fmla="*/ 453 h 567"/>
                  <a:gd name="T30" fmla="*/ 0 w 794"/>
                  <a:gd name="T31" fmla="*/ 453 h 567"/>
                  <a:gd name="T32" fmla="*/ 0 w 794"/>
                  <a:gd name="T3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567">
                    <a:moveTo>
                      <a:pt x="0" y="567"/>
                    </a:moveTo>
                    <a:lnTo>
                      <a:pt x="227" y="567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794" y="340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340" y="113"/>
                    </a:lnTo>
                    <a:lnTo>
                      <a:pt x="340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1777" y="4259"/>
                <a:ext cx="1927" cy="1474"/>
              </a:xfrm>
              <a:custGeom>
                <a:avLst/>
                <a:gdLst>
                  <a:gd name="T0" fmla="*/ 0 w 1927"/>
                  <a:gd name="T1" fmla="*/ 1474 h 1474"/>
                  <a:gd name="T2" fmla="*/ 0 w 1927"/>
                  <a:gd name="T3" fmla="*/ 1247 h 1474"/>
                  <a:gd name="T4" fmla="*/ 113 w 1927"/>
                  <a:gd name="T5" fmla="*/ 1247 h 1474"/>
                  <a:gd name="T6" fmla="*/ 113 w 1927"/>
                  <a:gd name="T7" fmla="*/ 1020 h 1474"/>
                  <a:gd name="T8" fmla="*/ 0 w 1927"/>
                  <a:gd name="T9" fmla="*/ 1020 h 1474"/>
                  <a:gd name="T10" fmla="*/ 0 w 1927"/>
                  <a:gd name="T11" fmla="*/ 794 h 1474"/>
                  <a:gd name="T12" fmla="*/ 226 w 1927"/>
                  <a:gd name="T13" fmla="*/ 794 h 1474"/>
                  <a:gd name="T14" fmla="*/ 226 w 1927"/>
                  <a:gd name="T15" fmla="*/ 680 h 1474"/>
                  <a:gd name="T16" fmla="*/ 340 w 1927"/>
                  <a:gd name="T17" fmla="*/ 680 h 1474"/>
                  <a:gd name="T18" fmla="*/ 340 w 1927"/>
                  <a:gd name="T19" fmla="*/ 567 h 1474"/>
                  <a:gd name="T20" fmla="*/ 680 w 1927"/>
                  <a:gd name="T21" fmla="*/ 567 h 1474"/>
                  <a:gd name="T22" fmla="*/ 680 w 1927"/>
                  <a:gd name="T23" fmla="*/ 340 h 1474"/>
                  <a:gd name="T24" fmla="*/ 1134 w 1927"/>
                  <a:gd name="T25" fmla="*/ 340 h 1474"/>
                  <a:gd name="T26" fmla="*/ 1134 w 1927"/>
                  <a:gd name="T27" fmla="*/ 227 h 1474"/>
                  <a:gd name="T28" fmla="*/ 1474 w 1927"/>
                  <a:gd name="T29" fmla="*/ 227 h 1474"/>
                  <a:gd name="T30" fmla="*/ 1474 w 1927"/>
                  <a:gd name="T31" fmla="*/ 113 h 1474"/>
                  <a:gd name="T32" fmla="*/ 1587 w 1927"/>
                  <a:gd name="T33" fmla="*/ 113 h 1474"/>
                  <a:gd name="T34" fmla="*/ 1587 w 1927"/>
                  <a:gd name="T35" fmla="*/ 0 h 1474"/>
                  <a:gd name="T36" fmla="*/ 1927 w 1927"/>
                  <a:gd name="T37" fmla="*/ 0 h 1474"/>
                  <a:gd name="T38" fmla="*/ 1927 w 1927"/>
                  <a:gd name="T39" fmla="*/ 113 h 1474"/>
                  <a:gd name="T40" fmla="*/ 1701 w 1927"/>
                  <a:gd name="T41" fmla="*/ 113 h 1474"/>
                  <a:gd name="T42" fmla="*/ 1701 w 1927"/>
                  <a:gd name="T43" fmla="*/ 227 h 1474"/>
                  <a:gd name="T44" fmla="*/ 1587 w 1927"/>
                  <a:gd name="T45" fmla="*/ 227 h 1474"/>
                  <a:gd name="T46" fmla="*/ 1587 w 1927"/>
                  <a:gd name="T47" fmla="*/ 340 h 1474"/>
                  <a:gd name="T48" fmla="*/ 1474 w 1927"/>
                  <a:gd name="T49" fmla="*/ 340 h 1474"/>
                  <a:gd name="T50" fmla="*/ 1474 w 1927"/>
                  <a:gd name="T51" fmla="*/ 453 h 1474"/>
                  <a:gd name="T52" fmla="*/ 1360 w 1927"/>
                  <a:gd name="T53" fmla="*/ 453 h 1474"/>
                  <a:gd name="T54" fmla="*/ 1360 w 1927"/>
                  <a:gd name="T55" fmla="*/ 340 h 1474"/>
                  <a:gd name="T56" fmla="*/ 1247 w 1927"/>
                  <a:gd name="T57" fmla="*/ 340 h 1474"/>
                  <a:gd name="T58" fmla="*/ 1247 w 1927"/>
                  <a:gd name="T59" fmla="*/ 567 h 1474"/>
                  <a:gd name="T60" fmla="*/ 1134 w 1927"/>
                  <a:gd name="T61" fmla="*/ 567 h 1474"/>
                  <a:gd name="T62" fmla="*/ 1134 w 1927"/>
                  <a:gd name="T63" fmla="*/ 680 h 1474"/>
                  <a:gd name="T64" fmla="*/ 907 w 1927"/>
                  <a:gd name="T65" fmla="*/ 680 h 1474"/>
                  <a:gd name="T66" fmla="*/ 907 w 1927"/>
                  <a:gd name="T67" fmla="*/ 794 h 1474"/>
                  <a:gd name="T68" fmla="*/ 793 w 1927"/>
                  <a:gd name="T69" fmla="*/ 794 h 1474"/>
                  <a:gd name="T70" fmla="*/ 793 w 1927"/>
                  <a:gd name="T71" fmla="*/ 907 h 1474"/>
                  <a:gd name="T72" fmla="*/ 680 w 1927"/>
                  <a:gd name="T73" fmla="*/ 907 h 1474"/>
                  <a:gd name="T74" fmla="*/ 680 w 1927"/>
                  <a:gd name="T75" fmla="*/ 1020 h 1474"/>
                  <a:gd name="T76" fmla="*/ 567 w 1927"/>
                  <a:gd name="T77" fmla="*/ 1020 h 1474"/>
                  <a:gd name="T78" fmla="*/ 567 w 1927"/>
                  <a:gd name="T79" fmla="*/ 1134 h 1474"/>
                  <a:gd name="T80" fmla="*/ 453 w 1927"/>
                  <a:gd name="T81" fmla="*/ 1134 h 1474"/>
                  <a:gd name="T82" fmla="*/ 453 w 1927"/>
                  <a:gd name="T83" fmla="*/ 1247 h 1474"/>
                  <a:gd name="T84" fmla="*/ 340 w 1927"/>
                  <a:gd name="T85" fmla="*/ 1247 h 1474"/>
                  <a:gd name="T86" fmla="*/ 340 w 1927"/>
                  <a:gd name="T87" fmla="*/ 1361 h 1474"/>
                  <a:gd name="T88" fmla="*/ 226 w 1927"/>
                  <a:gd name="T89" fmla="*/ 1361 h 1474"/>
                  <a:gd name="T90" fmla="*/ 226 w 1927"/>
                  <a:gd name="T91" fmla="*/ 1474 h 1474"/>
                  <a:gd name="T92" fmla="*/ 0 w 1927"/>
                  <a:gd name="T93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7" h="1474">
                    <a:moveTo>
                      <a:pt x="0" y="1474"/>
                    </a:moveTo>
                    <a:lnTo>
                      <a:pt x="0" y="1247"/>
                    </a:lnTo>
                    <a:lnTo>
                      <a:pt x="113" y="1247"/>
                    </a:lnTo>
                    <a:lnTo>
                      <a:pt x="113" y="1020"/>
                    </a:lnTo>
                    <a:lnTo>
                      <a:pt x="0" y="1020"/>
                    </a:lnTo>
                    <a:lnTo>
                      <a:pt x="0" y="794"/>
                    </a:lnTo>
                    <a:lnTo>
                      <a:pt x="226" y="794"/>
                    </a:lnTo>
                    <a:lnTo>
                      <a:pt x="226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680" y="567"/>
                    </a:lnTo>
                    <a:lnTo>
                      <a:pt x="680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474" y="227"/>
                    </a:lnTo>
                    <a:lnTo>
                      <a:pt x="1474" y="113"/>
                    </a:lnTo>
                    <a:lnTo>
                      <a:pt x="1587" y="113"/>
                    </a:lnTo>
                    <a:lnTo>
                      <a:pt x="1587" y="0"/>
                    </a:lnTo>
                    <a:lnTo>
                      <a:pt x="1927" y="0"/>
                    </a:lnTo>
                    <a:lnTo>
                      <a:pt x="1927" y="113"/>
                    </a:lnTo>
                    <a:lnTo>
                      <a:pt x="1701" y="113"/>
                    </a:lnTo>
                    <a:lnTo>
                      <a:pt x="1701" y="227"/>
                    </a:lnTo>
                    <a:lnTo>
                      <a:pt x="1587" y="227"/>
                    </a:lnTo>
                    <a:lnTo>
                      <a:pt x="1587" y="340"/>
                    </a:lnTo>
                    <a:lnTo>
                      <a:pt x="1474" y="340"/>
                    </a:lnTo>
                    <a:lnTo>
                      <a:pt x="1474" y="453"/>
                    </a:lnTo>
                    <a:lnTo>
                      <a:pt x="1360" y="453"/>
                    </a:lnTo>
                    <a:lnTo>
                      <a:pt x="1360" y="340"/>
                    </a:lnTo>
                    <a:lnTo>
                      <a:pt x="1247" y="340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680"/>
                    </a:lnTo>
                    <a:lnTo>
                      <a:pt x="907" y="680"/>
                    </a:lnTo>
                    <a:lnTo>
                      <a:pt x="907" y="794"/>
                    </a:lnTo>
                    <a:lnTo>
                      <a:pt x="793" y="794"/>
                    </a:lnTo>
                    <a:lnTo>
                      <a:pt x="793" y="907"/>
                    </a:lnTo>
                    <a:lnTo>
                      <a:pt x="680" y="907"/>
                    </a:lnTo>
                    <a:lnTo>
                      <a:pt x="680" y="1020"/>
                    </a:lnTo>
                    <a:lnTo>
                      <a:pt x="567" y="1020"/>
                    </a:lnTo>
                    <a:lnTo>
                      <a:pt x="567" y="1134"/>
                    </a:lnTo>
                    <a:lnTo>
                      <a:pt x="453" y="1134"/>
                    </a:lnTo>
                    <a:lnTo>
                      <a:pt x="453" y="1247"/>
                    </a:lnTo>
                    <a:lnTo>
                      <a:pt x="340" y="1247"/>
                    </a:lnTo>
                    <a:lnTo>
                      <a:pt x="340" y="1361"/>
                    </a:lnTo>
                    <a:lnTo>
                      <a:pt x="226" y="1361"/>
                    </a:lnTo>
                    <a:lnTo>
                      <a:pt x="226" y="1474"/>
                    </a:lnTo>
                    <a:lnTo>
                      <a:pt x="0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2570" y="4372"/>
                <a:ext cx="1021" cy="1134"/>
              </a:xfrm>
              <a:custGeom>
                <a:avLst/>
                <a:gdLst>
                  <a:gd name="T0" fmla="*/ 567 w 1021"/>
                  <a:gd name="T1" fmla="*/ 1134 h 1134"/>
                  <a:gd name="T2" fmla="*/ 341 w 1021"/>
                  <a:gd name="T3" fmla="*/ 1134 h 1134"/>
                  <a:gd name="T4" fmla="*/ 341 w 1021"/>
                  <a:gd name="T5" fmla="*/ 1021 h 1134"/>
                  <a:gd name="T6" fmla="*/ 114 w 1021"/>
                  <a:gd name="T7" fmla="*/ 1021 h 1134"/>
                  <a:gd name="T8" fmla="*/ 114 w 1021"/>
                  <a:gd name="T9" fmla="*/ 907 h 1134"/>
                  <a:gd name="T10" fmla="*/ 0 w 1021"/>
                  <a:gd name="T11" fmla="*/ 907 h 1134"/>
                  <a:gd name="T12" fmla="*/ 0 w 1021"/>
                  <a:gd name="T13" fmla="*/ 681 h 1134"/>
                  <a:gd name="T14" fmla="*/ 114 w 1021"/>
                  <a:gd name="T15" fmla="*/ 681 h 1134"/>
                  <a:gd name="T16" fmla="*/ 114 w 1021"/>
                  <a:gd name="T17" fmla="*/ 567 h 1134"/>
                  <a:gd name="T18" fmla="*/ 341 w 1021"/>
                  <a:gd name="T19" fmla="*/ 567 h 1134"/>
                  <a:gd name="T20" fmla="*/ 341 w 1021"/>
                  <a:gd name="T21" fmla="*/ 454 h 1134"/>
                  <a:gd name="T22" fmla="*/ 454 w 1021"/>
                  <a:gd name="T23" fmla="*/ 454 h 1134"/>
                  <a:gd name="T24" fmla="*/ 454 w 1021"/>
                  <a:gd name="T25" fmla="*/ 227 h 1134"/>
                  <a:gd name="T26" fmla="*/ 567 w 1021"/>
                  <a:gd name="T27" fmla="*/ 227 h 1134"/>
                  <a:gd name="T28" fmla="*/ 567 w 1021"/>
                  <a:gd name="T29" fmla="*/ 340 h 1134"/>
                  <a:gd name="T30" fmla="*/ 681 w 1021"/>
                  <a:gd name="T31" fmla="*/ 340 h 1134"/>
                  <a:gd name="T32" fmla="*/ 681 w 1021"/>
                  <a:gd name="T33" fmla="*/ 227 h 1134"/>
                  <a:gd name="T34" fmla="*/ 794 w 1021"/>
                  <a:gd name="T35" fmla="*/ 227 h 1134"/>
                  <a:gd name="T36" fmla="*/ 794 w 1021"/>
                  <a:gd name="T37" fmla="*/ 114 h 1134"/>
                  <a:gd name="T38" fmla="*/ 908 w 1021"/>
                  <a:gd name="T39" fmla="*/ 114 h 1134"/>
                  <a:gd name="T40" fmla="*/ 908 w 1021"/>
                  <a:gd name="T41" fmla="*/ 0 h 1134"/>
                  <a:gd name="T42" fmla="*/ 1021 w 1021"/>
                  <a:gd name="T43" fmla="*/ 0 h 1134"/>
                  <a:gd name="T44" fmla="*/ 1021 w 1021"/>
                  <a:gd name="T45" fmla="*/ 340 h 1134"/>
                  <a:gd name="T46" fmla="*/ 908 w 1021"/>
                  <a:gd name="T47" fmla="*/ 340 h 1134"/>
                  <a:gd name="T48" fmla="*/ 908 w 1021"/>
                  <a:gd name="T49" fmla="*/ 567 h 1134"/>
                  <a:gd name="T50" fmla="*/ 681 w 1021"/>
                  <a:gd name="T51" fmla="*/ 567 h 1134"/>
                  <a:gd name="T52" fmla="*/ 681 w 1021"/>
                  <a:gd name="T53" fmla="*/ 794 h 1134"/>
                  <a:gd name="T54" fmla="*/ 567 w 1021"/>
                  <a:gd name="T55" fmla="*/ 794 h 1134"/>
                  <a:gd name="T56" fmla="*/ 567 w 1021"/>
                  <a:gd name="T57" fmla="*/ 1021 h 1134"/>
                  <a:gd name="T58" fmla="*/ 567 w 1021"/>
                  <a:gd name="T5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21" h="1134">
                    <a:moveTo>
                      <a:pt x="567" y="1134"/>
                    </a:moveTo>
                    <a:lnTo>
                      <a:pt x="341" y="1134"/>
                    </a:lnTo>
                    <a:lnTo>
                      <a:pt x="341" y="1021"/>
                    </a:lnTo>
                    <a:lnTo>
                      <a:pt x="114" y="1021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454" y="454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1" y="340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908" y="114"/>
                    </a:lnTo>
                    <a:lnTo>
                      <a:pt x="908" y="0"/>
                    </a:lnTo>
                    <a:lnTo>
                      <a:pt x="1021" y="0"/>
                    </a:lnTo>
                    <a:lnTo>
                      <a:pt x="1021" y="340"/>
                    </a:lnTo>
                    <a:lnTo>
                      <a:pt x="908" y="340"/>
                    </a:lnTo>
                    <a:lnTo>
                      <a:pt x="908" y="567"/>
                    </a:lnTo>
                    <a:lnTo>
                      <a:pt x="681" y="567"/>
                    </a:lnTo>
                    <a:lnTo>
                      <a:pt x="681" y="794"/>
                    </a:lnTo>
                    <a:lnTo>
                      <a:pt x="567" y="794"/>
                    </a:lnTo>
                    <a:lnTo>
                      <a:pt x="567" y="1021"/>
                    </a:lnTo>
                    <a:lnTo>
                      <a:pt x="56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1436" y="1991"/>
                <a:ext cx="1361" cy="1701"/>
              </a:xfrm>
              <a:custGeom>
                <a:avLst/>
                <a:gdLst>
                  <a:gd name="T0" fmla="*/ 1021 w 1361"/>
                  <a:gd name="T1" fmla="*/ 1701 h 1701"/>
                  <a:gd name="T2" fmla="*/ 1021 w 1361"/>
                  <a:gd name="T3" fmla="*/ 1134 h 1701"/>
                  <a:gd name="T4" fmla="*/ 1134 w 1361"/>
                  <a:gd name="T5" fmla="*/ 1134 h 1701"/>
                  <a:gd name="T6" fmla="*/ 1134 w 1361"/>
                  <a:gd name="T7" fmla="*/ 1020 h 1701"/>
                  <a:gd name="T8" fmla="*/ 1248 w 1361"/>
                  <a:gd name="T9" fmla="*/ 1020 h 1701"/>
                  <a:gd name="T10" fmla="*/ 1248 w 1361"/>
                  <a:gd name="T11" fmla="*/ 794 h 1701"/>
                  <a:gd name="T12" fmla="*/ 1361 w 1361"/>
                  <a:gd name="T13" fmla="*/ 794 h 1701"/>
                  <a:gd name="T14" fmla="*/ 1361 w 1361"/>
                  <a:gd name="T15" fmla="*/ 680 h 1701"/>
                  <a:gd name="T16" fmla="*/ 1248 w 1361"/>
                  <a:gd name="T17" fmla="*/ 680 h 1701"/>
                  <a:gd name="T18" fmla="*/ 1248 w 1361"/>
                  <a:gd name="T19" fmla="*/ 453 h 1701"/>
                  <a:gd name="T20" fmla="*/ 1134 w 1361"/>
                  <a:gd name="T21" fmla="*/ 453 h 1701"/>
                  <a:gd name="T22" fmla="*/ 1134 w 1361"/>
                  <a:gd name="T23" fmla="*/ 227 h 1701"/>
                  <a:gd name="T24" fmla="*/ 794 w 1361"/>
                  <a:gd name="T25" fmla="*/ 227 h 1701"/>
                  <a:gd name="T26" fmla="*/ 794 w 1361"/>
                  <a:gd name="T27" fmla="*/ 113 h 1701"/>
                  <a:gd name="T28" fmla="*/ 454 w 1361"/>
                  <a:gd name="T29" fmla="*/ 113 h 1701"/>
                  <a:gd name="T30" fmla="*/ 454 w 1361"/>
                  <a:gd name="T31" fmla="*/ 0 h 1701"/>
                  <a:gd name="T32" fmla="*/ 341 w 1361"/>
                  <a:gd name="T33" fmla="*/ 0 h 1701"/>
                  <a:gd name="T34" fmla="*/ 341 w 1361"/>
                  <a:gd name="T35" fmla="*/ 113 h 1701"/>
                  <a:gd name="T36" fmla="*/ 227 w 1361"/>
                  <a:gd name="T37" fmla="*/ 113 h 1701"/>
                  <a:gd name="T38" fmla="*/ 227 w 1361"/>
                  <a:gd name="T39" fmla="*/ 227 h 1701"/>
                  <a:gd name="T40" fmla="*/ 341 w 1361"/>
                  <a:gd name="T41" fmla="*/ 227 h 1701"/>
                  <a:gd name="T42" fmla="*/ 341 w 1361"/>
                  <a:gd name="T43" fmla="*/ 340 h 1701"/>
                  <a:gd name="T44" fmla="*/ 227 w 1361"/>
                  <a:gd name="T45" fmla="*/ 340 h 1701"/>
                  <a:gd name="T46" fmla="*/ 227 w 1361"/>
                  <a:gd name="T47" fmla="*/ 567 h 1701"/>
                  <a:gd name="T48" fmla="*/ 0 w 1361"/>
                  <a:gd name="T49" fmla="*/ 567 h 1701"/>
                  <a:gd name="T50" fmla="*/ 0 w 1361"/>
                  <a:gd name="T51" fmla="*/ 794 h 1701"/>
                  <a:gd name="T52" fmla="*/ 114 w 1361"/>
                  <a:gd name="T53" fmla="*/ 794 h 1701"/>
                  <a:gd name="T54" fmla="*/ 114 w 1361"/>
                  <a:gd name="T55" fmla="*/ 907 h 1701"/>
                  <a:gd name="T56" fmla="*/ 227 w 1361"/>
                  <a:gd name="T57" fmla="*/ 907 h 1701"/>
                  <a:gd name="T58" fmla="*/ 227 w 1361"/>
                  <a:gd name="T59" fmla="*/ 1247 h 1701"/>
                  <a:gd name="T60" fmla="*/ 341 w 1361"/>
                  <a:gd name="T61" fmla="*/ 1247 h 1701"/>
                  <a:gd name="T62" fmla="*/ 341 w 1361"/>
                  <a:gd name="T63" fmla="*/ 1134 h 1701"/>
                  <a:gd name="T64" fmla="*/ 454 w 1361"/>
                  <a:gd name="T65" fmla="*/ 1134 h 1701"/>
                  <a:gd name="T66" fmla="*/ 454 w 1361"/>
                  <a:gd name="T67" fmla="*/ 1247 h 1701"/>
                  <a:gd name="T68" fmla="*/ 567 w 1361"/>
                  <a:gd name="T69" fmla="*/ 1247 h 1701"/>
                  <a:gd name="T70" fmla="*/ 567 w 1361"/>
                  <a:gd name="T71" fmla="*/ 1361 h 1701"/>
                  <a:gd name="T72" fmla="*/ 681 w 1361"/>
                  <a:gd name="T73" fmla="*/ 1361 h 1701"/>
                  <a:gd name="T74" fmla="*/ 681 w 1361"/>
                  <a:gd name="T75" fmla="*/ 1701 h 1701"/>
                  <a:gd name="T76" fmla="*/ 1021 w 1361"/>
                  <a:gd name="T77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61" h="1701">
                    <a:moveTo>
                      <a:pt x="1021" y="1701"/>
                    </a:moveTo>
                    <a:lnTo>
                      <a:pt x="1021" y="1134"/>
                    </a:lnTo>
                    <a:lnTo>
                      <a:pt x="1134" y="1134"/>
                    </a:lnTo>
                    <a:lnTo>
                      <a:pt x="1134" y="1020"/>
                    </a:lnTo>
                    <a:lnTo>
                      <a:pt x="1248" y="1020"/>
                    </a:lnTo>
                    <a:lnTo>
                      <a:pt x="1248" y="794"/>
                    </a:lnTo>
                    <a:lnTo>
                      <a:pt x="1361" y="794"/>
                    </a:lnTo>
                    <a:lnTo>
                      <a:pt x="1361" y="680"/>
                    </a:lnTo>
                    <a:lnTo>
                      <a:pt x="1248" y="680"/>
                    </a:lnTo>
                    <a:lnTo>
                      <a:pt x="1248" y="453"/>
                    </a:lnTo>
                    <a:lnTo>
                      <a:pt x="1134" y="453"/>
                    </a:lnTo>
                    <a:lnTo>
                      <a:pt x="1134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1247"/>
                    </a:lnTo>
                    <a:lnTo>
                      <a:pt x="341" y="1247"/>
                    </a:lnTo>
                    <a:lnTo>
                      <a:pt x="341" y="1134"/>
                    </a:lnTo>
                    <a:lnTo>
                      <a:pt x="454" y="1134"/>
                    </a:lnTo>
                    <a:lnTo>
                      <a:pt x="454" y="1247"/>
                    </a:lnTo>
                    <a:lnTo>
                      <a:pt x="567" y="1247"/>
                    </a:lnTo>
                    <a:lnTo>
                      <a:pt x="567" y="1361"/>
                    </a:lnTo>
                    <a:lnTo>
                      <a:pt x="681" y="1361"/>
                    </a:lnTo>
                    <a:lnTo>
                      <a:pt x="681" y="1701"/>
                    </a:lnTo>
                    <a:lnTo>
                      <a:pt x="1021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2570" y="1764"/>
                <a:ext cx="794" cy="680"/>
              </a:xfrm>
              <a:custGeom>
                <a:avLst/>
                <a:gdLst>
                  <a:gd name="T0" fmla="*/ 794 w 794"/>
                  <a:gd name="T1" fmla="*/ 680 h 680"/>
                  <a:gd name="T2" fmla="*/ 794 w 794"/>
                  <a:gd name="T3" fmla="*/ 227 h 680"/>
                  <a:gd name="T4" fmla="*/ 567 w 794"/>
                  <a:gd name="T5" fmla="*/ 227 h 680"/>
                  <a:gd name="T6" fmla="*/ 567 w 794"/>
                  <a:gd name="T7" fmla="*/ 113 h 680"/>
                  <a:gd name="T8" fmla="*/ 567 w 794"/>
                  <a:gd name="T9" fmla="*/ 0 h 680"/>
                  <a:gd name="T10" fmla="*/ 341 w 794"/>
                  <a:gd name="T11" fmla="*/ 0 h 680"/>
                  <a:gd name="T12" fmla="*/ 341 w 794"/>
                  <a:gd name="T13" fmla="*/ 227 h 680"/>
                  <a:gd name="T14" fmla="*/ 227 w 794"/>
                  <a:gd name="T15" fmla="*/ 227 h 680"/>
                  <a:gd name="T16" fmla="*/ 227 w 794"/>
                  <a:gd name="T17" fmla="*/ 340 h 680"/>
                  <a:gd name="T18" fmla="*/ 0 w 794"/>
                  <a:gd name="T19" fmla="*/ 340 h 680"/>
                  <a:gd name="T20" fmla="*/ 0 w 794"/>
                  <a:gd name="T21" fmla="*/ 680 h 680"/>
                  <a:gd name="T22" fmla="*/ 341 w 794"/>
                  <a:gd name="T23" fmla="*/ 680 h 680"/>
                  <a:gd name="T24" fmla="*/ 341 w 794"/>
                  <a:gd name="T25" fmla="*/ 567 h 680"/>
                  <a:gd name="T26" fmla="*/ 567 w 794"/>
                  <a:gd name="T27" fmla="*/ 567 h 680"/>
                  <a:gd name="T28" fmla="*/ 567 w 794"/>
                  <a:gd name="T29" fmla="*/ 680 h 680"/>
                  <a:gd name="T30" fmla="*/ 794 w 794"/>
                  <a:gd name="T3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4" h="680">
                    <a:moveTo>
                      <a:pt x="794" y="680"/>
                    </a:moveTo>
                    <a:lnTo>
                      <a:pt x="79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41" y="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680"/>
                    </a:lnTo>
                    <a:lnTo>
                      <a:pt x="341" y="680"/>
                    </a:lnTo>
                    <a:lnTo>
                      <a:pt x="341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794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4045" y="1310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0 w 113"/>
                  <a:gd name="T3" fmla="*/ 114 h 114"/>
                  <a:gd name="T4" fmla="*/ 113 w 113"/>
                  <a:gd name="T5" fmla="*/ 114 h 114"/>
                  <a:gd name="T6" fmla="*/ 113 w 113"/>
                  <a:gd name="T7" fmla="*/ 0 h 114"/>
                  <a:gd name="T8" fmla="*/ 0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4158" y="1310"/>
                <a:ext cx="113" cy="227"/>
              </a:xfrm>
              <a:custGeom>
                <a:avLst/>
                <a:gdLst>
                  <a:gd name="T0" fmla="*/ 0 w 113"/>
                  <a:gd name="T1" fmla="*/ 0 h 227"/>
                  <a:gd name="T2" fmla="*/ 0 w 113"/>
                  <a:gd name="T3" fmla="*/ 227 h 227"/>
                  <a:gd name="T4" fmla="*/ 113 w 113"/>
                  <a:gd name="T5" fmla="*/ 227 h 227"/>
                  <a:gd name="T6" fmla="*/ 113 w 113"/>
                  <a:gd name="T7" fmla="*/ 0 h 227"/>
                  <a:gd name="T8" fmla="*/ 0 w 11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4385" y="1084"/>
                <a:ext cx="227" cy="34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226 h 340"/>
                  <a:gd name="T4" fmla="*/ 113 w 227"/>
                  <a:gd name="T5" fmla="*/ 226 h 340"/>
                  <a:gd name="T6" fmla="*/ 113 w 227"/>
                  <a:gd name="T7" fmla="*/ 340 h 340"/>
                  <a:gd name="T8" fmla="*/ 227 w 227"/>
                  <a:gd name="T9" fmla="*/ 340 h 340"/>
                  <a:gd name="T10" fmla="*/ 227 w 227"/>
                  <a:gd name="T11" fmla="*/ 113 h 340"/>
                  <a:gd name="T12" fmla="*/ 113 w 227"/>
                  <a:gd name="T13" fmla="*/ 113 h 340"/>
                  <a:gd name="T14" fmla="*/ 113 w 227"/>
                  <a:gd name="T15" fmla="*/ 0 h 340"/>
                  <a:gd name="T16" fmla="*/ 0 w 22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Freeform 163"/>
              <p:cNvSpPr>
                <a:spLocks/>
              </p:cNvSpPr>
              <p:nvPr/>
            </p:nvSpPr>
            <p:spPr bwMode="auto">
              <a:xfrm>
                <a:off x="3024" y="1197"/>
                <a:ext cx="1134" cy="794"/>
              </a:xfrm>
              <a:custGeom>
                <a:avLst/>
                <a:gdLst>
                  <a:gd name="T0" fmla="*/ 1021 w 1134"/>
                  <a:gd name="T1" fmla="*/ 113 h 794"/>
                  <a:gd name="T2" fmla="*/ 680 w 1134"/>
                  <a:gd name="T3" fmla="*/ 113 h 794"/>
                  <a:gd name="T4" fmla="*/ 680 w 1134"/>
                  <a:gd name="T5" fmla="*/ 0 h 794"/>
                  <a:gd name="T6" fmla="*/ 567 w 1134"/>
                  <a:gd name="T7" fmla="*/ 0 h 794"/>
                  <a:gd name="T8" fmla="*/ 567 w 1134"/>
                  <a:gd name="T9" fmla="*/ 340 h 794"/>
                  <a:gd name="T10" fmla="*/ 0 w 1134"/>
                  <a:gd name="T11" fmla="*/ 340 h 794"/>
                  <a:gd name="T12" fmla="*/ 0 w 1134"/>
                  <a:gd name="T13" fmla="*/ 454 h 794"/>
                  <a:gd name="T14" fmla="*/ 340 w 1134"/>
                  <a:gd name="T15" fmla="*/ 454 h 794"/>
                  <a:gd name="T16" fmla="*/ 340 w 1134"/>
                  <a:gd name="T17" fmla="*/ 567 h 794"/>
                  <a:gd name="T18" fmla="*/ 454 w 1134"/>
                  <a:gd name="T19" fmla="*/ 567 h 794"/>
                  <a:gd name="T20" fmla="*/ 454 w 1134"/>
                  <a:gd name="T21" fmla="*/ 680 h 794"/>
                  <a:gd name="T22" fmla="*/ 680 w 1134"/>
                  <a:gd name="T23" fmla="*/ 680 h 794"/>
                  <a:gd name="T24" fmla="*/ 680 w 1134"/>
                  <a:gd name="T25" fmla="*/ 794 h 794"/>
                  <a:gd name="T26" fmla="*/ 1021 w 1134"/>
                  <a:gd name="T27" fmla="*/ 794 h 794"/>
                  <a:gd name="T28" fmla="*/ 1021 w 1134"/>
                  <a:gd name="T29" fmla="*/ 680 h 794"/>
                  <a:gd name="T30" fmla="*/ 1134 w 1134"/>
                  <a:gd name="T31" fmla="*/ 680 h 794"/>
                  <a:gd name="T32" fmla="*/ 1134 w 1134"/>
                  <a:gd name="T33" fmla="*/ 567 h 794"/>
                  <a:gd name="T34" fmla="*/ 1021 w 1134"/>
                  <a:gd name="T35" fmla="*/ 567 h 794"/>
                  <a:gd name="T36" fmla="*/ 1021 w 1134"/>
                  <a:gd name="T37" fmla="*/ 454 h 794"/>
                  <a:gd name="T38" fmla="*/ 1134 w 1134"/>
                  <a:gd name="T39" fmla="*/ 454 h 794"/>
                  <a:gd name="T40" fmla="*/ 1134 w 1134"/>
                  <a:gd name="T41" fmla="*/ 227 h 794"/>
                  <a:gd name="T42" fmla="*/ 1021 w 1134"/>
                  <a:gd name="T43" fmla="*/ 227 h 794"/>
                  <a:gd name="T44" fmla="*/ 1021 w 1134"/>
                  <a:gd name="T45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794">
                    <a:moveTo>
                      <a:pt x="1021" y="113"/>
                    </a:moveTo>
                    <a:lnTo>
                      <a:pt x="680" y="113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680" y="680"/>
                    </a:lnTo>
                    <a:lnTo>
                      <a:pt x="680" y="794"/>
                    </a:lnTo>
                    <a:lnTo>
                      <a:pt x="1021" y="794"/>
                    </a:lnTo>
                    <a:lnTo>
                      <a:pt x="1021" y="680"/>
                    </a:lnTo>
                    <a:lnTo>
                      <a:pt x="1134" y="680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454"/>
                    </a:lnTo>
                    <a:lnTo>
                      <a:pt x="1134" y="454"/>
                    </a:lnTo>
                    <a:lnTo>
                      <a:pt x="1134" y="227"/>
                    </a:lnTo>
                    <a:lnTo>
                      <a:pt x="1021" y="227"/>
                    </a:lnTo>
                    <a:lnTo>
                      <a:pt x="102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Freeform 164"/>
              <p:cNvSpPr>
                <a:spLocks/>
              </p:cNvSpPr>
              <p:nvPr/>
            </p:nvSpPr>
            <p:spPr bwMode="auto">
              <a:xfrm>
                <a:off x="3024" y="1651"/>
                <a:ext cx="1021" cy="907"/>
              </a:xfrm>
              <a:custGeom>
                <a:avLst/>
                <a:gdLst>
                  <a:gd name="T0" fmla="*/ 0 w 1021"/>
                  <a:gd name="T1" fmla="*/ 0 h 907"/>
                  <a:gd name="T2" fmla="*/ 340 w 1021"/>
                  <a:gd name="T3" fmla="*/ 0 h 907"/>
                  <a:gd name="T4" fmla="*/ 340 w 1021"/>
                  <a:gd name="T5" fmla="*/ 113 h 907"/>
                  <a:gd name="T6" fmla="*/ 454 w 1021"/>
                  <a:gd name="T7" fmla="*/ 113 h 907"/>
                  <a:gd name="T8" fmla="*/ 454 w 1021"/>
                  <a:gd name="T9" fmla="*/ 226 h 907"/>
                  <a:gd name="T10" fmla="*/ 680 w 1021"/>
                  <a:gd name="T11" fmla="*/ 226 h 907"/>
                  <a:gd name="T12" fmla="*/ 680 w 1021"/>
                  <a:gd name="T13" fmla="*/ 340 h 907"/>
                  <a:gd name="T14" fmla="*/ 1021 w 1021"/>
                  <a:gd name="T15" fmla="*/ 340 h 907"/>
                  <a:gd name="T16" fmla="*/ 1021 w 1021"/>
                  <a:gd name="T17" fmla="*/ 567 h 907"/>
                  <a:gd name="T18" fmla="*/ 907 w 1021"/>
                  <a:gd name="T19" fmla="*/ 567 h 907"/>
                  <a:gd name="T20" fmla="*/ 907 w 1021"/>
                  <a:gd name="T21" fmla="*/ 680 h 907"/>
                  <a:gd name="T22" fmla="*/ 794 w 1021"/>
                  <a:gd name="T23" fmla="*/ 680 h 907"/>
                  <a:gd name="T24" fmla="*/ 794 w 1021"/>
                  <a:gd name="T25" fmla="*/ 793 h 907"/>
                  <a:gd name="T26" fmla="*/ 680 w 1021"/>
                  <a:gd name="T27" fmla="*/ 793 h 907"/>
                  <a:gd name="T28" fmla="*/ 680 w 1021"/>
                  <a:gd name="T29" fmla="*/ 907 h 907"/>
                  <a:gd name="T30" fmla="*/ 340 w 1021"/>
                  <a:gd name="T31" fmla="*/ 907 h 907"/>
                  <a:gd name="T32" fmla="*/ 340 w 1021"/>
                  <a:gd name="T33" fmla="*/ 340 h 907"/>
                  <a:gd name="T34" fmla="*/ 113 w 1021"/>
                  <a:gd name="T35" fmla="*/ 340 h 907"/>
                  <a:gd name="T36" fmla="*/ 113 w 1021"/>
                  <a:gd name="T37" fmla="*/ 113 h 907"/>
                  <a:gd name="T38" fmla="*/ 0 w 1021"/>
                  <a:gd name="T39" fmla="*/ 113 h 907"/>
                  <a:gd name="T40" fmla="*/ 0 w 1021"/>
                  <a:gd name="T4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1" h="907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226"/>
                    </a:lnTo>
                    <a:lnTo>
                      <a:pt x="680" y="226"/>
                    </a:lnTo>
                    <a:lnTo>
                      <a:pt x="680" y="340"/>
                    </a:lnTo>
                    <a:lnTo>
                      <a:pt x="1021" y="340"/>
                    </a:lnTo>
                    <a:lnTo>
                      <a:pt x="1021" y="567"/>
                    </a:lnTo>
                    <a:lnTo>
                      <a:pt x="907" y="567"/>
                    </a:lnTo>
                    <a:lnTo>
                      <a:pt x="907" y="680"/>
                    </a:lnTo>
                    <a:lnTo>
                      <a:pt x="794" y="680"/>
                    </a:lnTo>
                    <a:lnTo>
                      <a:pt x="794" y="793"/>
                    </a:lnTo>
                    <a:lnTo>
                      <a:pt x="680" y="793"/>
                    </a:lnTo>
                    <a:lnTo>
                      <a:pt x="680" y="907"/>
                    </a:lnTo>
                    <a:lnTo>
                      <a:pt x="340" y="907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3" name="Freeform 165"/>
              <p:cNvSpPr>
                <a:spLocks/>
              </p:cNvSpPr>
              <p:nvPr/>
            </p:nvSpPr>
            <p:spPr bwMode="auto">
              <a:xfrm>
                <a:off x="3137" y="1084"/>
                <a:ext cx="454" cy="453"/>
              </a:xfrm>
              <a:custGeom>
                <a:avLst/>
                <a:gdLst>
                  <a:gd name="T0" fmla="*/ 454 w 454"/>
                  <a:gd name="T1" fmla="*/ 0 h 453"/>
                  <a:gd name="T2" fmla="*/ 454 w 454"/>
                  <a:gd name="T3" fmla="*/ 453 h 453"/>
                  <a:gd name="T4" fmla="*/ 0 w 454"/>
                  <a:gd name="T5" fmla="*/ 453 h 453"/>
                  <a:gd name="T6" fmla="*/ 0 w 454"/>
                  <a:gd name="T7" fmla="*/ 0 h 453"/>
                  <a:gd name="T8" fmla="*/ 454 w 454"/>
                  <a:gd name="T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3">
                    <a:moveTo>
                      <a:pt x="454" y="0"/>
                    </a:moveTo>
                    <a:lnTo>
                      <a:pt x="454" y="453"/>
                    </a:lnTo>
                    <a:lnTo>
                      <a:pt x="0" y="453"/>
                    </a:lnTo>
                    <a:lnTo>
                      <a:pt x="0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3704" y="970"/>
                <a:ext cx="227" cy="340"/>
              </a:xfrm>
              <a:custGeom>
                <a:avLst/>
                <a:gdLst>
                  <a:gd name="T0" fmla="*/ 0 w 227"/>
                  <a:gd name="T1" fmla="*/ 114 h 340"/>
                  <a:gd name="T2" fmla="*/ 114 w 227"/>
                  <a:gd name="T3" fmla="*/ 114 h 340"/>
                  <a:gd name="T4" fmla="*/ 114 w 227"/>
                  <a:gd name="T5" fmla="*/ 0 h 340"/>
                  <a:gd name="T6" fmla="*/ 227 w 227"/>
                  <a:gd name="T7" fmla="*/ 0 h 340"/>
                  <a:gd name="T8" fmla="*/ 227 w 227"/>
                  <a:gd name="T9" fmla="*/ 340 h 340"/>
                  <a:gd name="T10" fmla="*/ 0 w 227"/>
                  <a:gd name="T11" fmla="*/ 340 h 340"/>
                  <a:gd name="T12" fmla="*/ 0 w 227"/>
                  <a:gd name="T13" fmla="*/ 114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114"/>
                    </a:moveTo>
                    <a:lnTo>
                      <a:pt x="114" y="114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3704" y="630"/>
                <a:ext cx="794" cy="794"/>
              </a:xfrm>
              <a:custGeom>
                <a:avLst/>
                <a:gdLst>
                  <a:gd name="T0" fmla="*/ 227 w 794"/>
                  <a:gd name="T1" fmla="*/ 0 h 794"/>
                  <a:gd name="T2" fmla="*/ 0 w 794"/>
                  <a:gd name="T3" fmla="*/ 0 h 794"/>
                  <a:gd name="T4" fmla="*/ 0 w 794"/>
                  <a:gd name="T5" fmla="*/ 227 h 794"/>
                  <a:gd name="T6" fmla="*/ 114 w 794"/>
                  <a:gd name="T7" fmla="*/ 227 h 794"/>
                  <a:gd name="T8" fmla="*/ 114 w 794"/>
                  <a:gd name="T9" fmla="*/ 340 h 794"/>
                  <a:gd name="T10" fmla="*/ 227 w 794"/>
                  <a:gd name="T11" fmla="*/ 340 h 794"/>
                  <a:gd name="T12" fmla="*/ 227 w 794"/>
                  <a:gd name="T13" fmla="*/ 680 h 794"/>
                  <a:gd name="T14" fmla="*/ 567 w 794"/>
                  <a:gd name="T15" fmla="*/ 680 h 794"/>
                  <a:gd name="T16" fmla="*/ 567 w 794"/>
                  <a:gd name="T17" fmla="*/ 794 h 794"/>
                  <a:gd name="T18" fmla="*/ 794 w 794"/>
                  <a:gd name="T19" fmla="*/ 794 h 794"/>
                  <a:gd name="T20" fmla="*/ 794 w 794"/>
                  <a:gd name="T21" fmla="*/ 680 h 794"/>
                  <a:gd name="T22" fmla="*/ 681 w 794"/>
                  <a:gd name="T23" fmla="*/ 680 h 794"/>
                  <a:gd name="T24" fmla="*/ 681 w 794"/>
                  <a:gd name="T25" fmla="*/ 340 h 794"/>
                  <a:gd name="T26" fmla="*/ 567 w 794"/>
                  <a:gd name="T27" fmla="*/ 340 h 794"/>
                  <a:gd name="T28" fmla="*/ 567 w 794"/>
                  <a:gd name="T29" fmla="*/ 227 h 794"/>
                  <a:gd name="T30" fmla="*/ 454 w 794"/>
                  <a:gd name="T31" fmla="*/ 227 h 794"/>
                  <a:gd name="T32" fmla="*/ 454 w 794"/>
                  <a:gd name="T33" fmla="*/ 113 h 794"/>
                  <a:gd name="T34" fmla="*/ 227 w 794"/>
                  <a:gd name="T35" fmla="*/ 113 h 794"/>
                  <a:gd name="T36" fmla="*/ 227 w 794"/>
                  <a:gd name="T3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794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680"/>
                    </a:lnTo>
                    <a:lnTo>
                      <a:pt x="567" y="680"/>
                    </a:lnTo>
                    <a:lnTo>
                      <a:pt x="567" y="794"/>
                    </a:lnTo>
                    <a:lnTo>
                      <a:pt x="794" y="794"/>
                    </a:lnTo>
                    <a:lnTo>
                      <a:pt x="794" y="680"/>
                    </a:lnTo>
                    <a:lnTo>
                      <a:pt x="681" y="680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6" name="Freeform 168"/>
              <p:cNvSpPr>
                <a:spLocks/>
              </p:cNvSpPr>
              <p:nvPr/>
            </p:nvSpPr>
            <p:spPr bwMode="auto">
              <a:xfrm>
                <a:off x="3024" y="176"/>
                <a:ext cx="794" cy="1021"/>
              </a:xfrm>
              <a:custGeom>
                <a:avLst/>
                <a:gdLst>
                  <a:gd name="T0" fmla="*/ 794 w 794"/>
                  <a:gd name="T1" fmla="*/ 341 h 1021"/>
                  <a:gd name="T2" fmla="*/ 680 w 794"/>
                  <a:gd name="T3" fmla="*/ 341 h 1021"/>
                  <a:gd name="T4" fmla="*/ 680 w 794"/>
                  <a:gd name="T5" fmla="*/ 114 h 1021"/>
                  <a:gd name="T6" fmla="*/ 567 w 794"/>
                  <a:gd name="T7" fmla="*/ 114 h 1021"/>
                  <a:gd name="T8" fmla="*/ 567 w 794"/>
                  <a:gd name="T9" fmla="*/ 0 h 1021"/>
                  <a:gd name="T10" fmla="*/ 454 w 794"/>
                  <a:gd name="T11" fmla="*/ 0 h 1021"/>
                  <a:gd name="T12" fmla="*/ 454 w 794"/>
                  <a:gd name="T13" fmla="*/ 114 h 1021"/>
                  <a:gd name="T14" fmla="*/ 227 w 794"/>
                  <a:gd name="T15" fmla="*/ 114 h 1021"/>
                  <a:gd name="T16" fmla="*/ 227 w 794"/>
                  <a:gd name="T17" fmla="*/ 227 h 1021"/>
                  <a:gd name="T18" fmla="*/ 0 w 794"/>
                  <a:gd name="T19" fmla="*/ 227 h 1021"/>
                  <a:gd name="T20" fmla="*/ 0 w 794"/>
                  <a:gd name="T21" fmla="*/ 454 h 1021"/>
                  <a:gd name="T22" fmla="*/ 113 w 794"/>
                  <a:gd name="T23" fmla="*/ 454 h 1021"/>
                  <a:gd name="T24" fmla="*/ 113 w 794"/>
                  <a:gd name="T25" fmla="*/ 567 h 1021"/>
                  <a:gd name="T26" fmla="*/ 227 w 794"/>
                  <a:gd name="T27" fmla="*/ 567 h 1021"/>
                  <a:gd name="T28" fmla="*/ 227 w 794"/>
                  <a:gd name="T29" fmla="*/ 908 h 1021"/>
                  <a:gd name="T30" fmla="*/ 567 w 794"/>
                  <a:gd name="T31" fmla="*/ 908 h 1021"/>
                  <a:gd name="T32" fmla="*/ 567 w 794"/>
                  <a:gd name="T33" fmla="*/ 1021 h 1021"/>
                  <a:gd name="T34" fmla="*/ 680 w 794"/>
                  <a:gd name="T35" fmla="*/ 1021 h 1021"/>
                  <a:gd name="T36" fmla="*/ 680 w 794"/>
                  <a:gd name="T37" fmla="*/ 908 h 1021"/>
                  <a:gd name="T38" fmla="*/ 794 w 794"/>
                  <a:gd name="T39" fmla="*/ 908 h 1021"/>
                  <a:gd name="T40" fmla="*/ 794 w 794"/>
                  <a:gd name="T41" fmla="*/ 681 h 1021"/>
                  <a:gd name="T42" fmla="*/ 680 w 794"/>
                  <a:gd name="T43" fmla="*/ 681 h 1021"/>
                  <a:gd name="T44" fmla="*/ 680 w 794"/>
                  <a:gd name="T45" fmla="*/ 454 h 1021"/>
                  <a:gd name="T46" fmla="*/ 794 w 794"/>
                  <a:gd name="T47" fmla="*/ 454 h 1021"/>
                  <a:gd name="T48" fmla="*/ 794 w 794"/>
                  <a:gd name="T49" fmla="*/ 34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4" h="1021">
                    <a:moveTo>
                      <a:pt x="794" y="341"/>
                    </a:moveTo>
                    <a:lnTo>
                      <a:pt x="680" y="341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908"/>
                    </a:lnTo>
                    <a:lnTo>
                      <a:pt x="567" y="908"/>
                    </a:lnTo>
                    <a:lnTo>
                      <a:pt x="567" y="1021"/>
                    </a:lnTo>
                    <a:lnTo>
                      <a:pt x="680" y="1021"/>
                    </a:lnTo>
                    <a:lnTo>
                      <a:pt x="680" y="908"/>
                    </a:lnTo>
                    <a:lnTo>
                      <a:pt x="794" y="908"/>
                    </a:lnTo>
                    <a:lnTo>
                      <a:pt x="794" y="681"/>
                    </a:lnTo>
                    <a:lnTo>
                      <a:pt x="680" y="681"/>
                    </a:lnTo>
                    <a:lnTo>
                      <a:pt x="680" y="454"/>
                    </a:lnTo>
                    <a:lnTo>
                      <a:pt x="794" y="454"/>
                    </a:lnTo>
                    <a:lnTo>
                      <a:pt x="794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1497955" y="956567"/>
              <a:ext cx="6793917" cy="11448853"/>
              <a:chOff x="1497955" y="956567"/>
              <a:chExt cx="6793917" cy="11448853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4532313" y="468523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514182" y="255597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四日市市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497955" y="120976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紀宝町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863944" y="115654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御浜町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387599" y="89242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紀北町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315859" y="79780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南伊勢町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4507352" y="7844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大紀町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938185" y="64529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玉城町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968374" y="58990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5166738" y="65136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多気町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5599332" y="71289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度会町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519289" y="2328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799027" y="20433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331503" y="78257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大台町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5432426" y="15984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東員町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986229" y="17799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木曽岬町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4926012" y="19835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菰野町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118678" y="9565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いなべ市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2978589" y="42871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伊賀市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7132639" y="73938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志摩市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2152076" y="107474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熊野市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549361" y="67176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鳥羽市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4403151" y="3208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亀山市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3118480" y="99822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尾鷲市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2574738" y="54320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名張市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470171" y="33984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鈴鹿市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6243718" y="15209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桑名市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4554757" y="60833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松阪市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6614973" y="6692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304"/>
          <p:cNvGrpSpPr>
            <a:grpSpLocks/>
          </p:cNvGrpSpPr>
          <p:nvPr/>
        </p:nvGrpSpPr>
        <p:grpSpPr bwMode="auto">
          <a:xfrm>
            <a:off x="304950" y="252787"/>
            <a:ext cx="4211000" cy="7276878"/>
            <a:chOff x="728" y="233"/>
            <a:chExt cx="4479" cy="7740"/>
          </a:xfrm>
        </p:grpSpPr>
        <p:sp>
          <p:nvSpPr>
            <p:cNvPr id="83" name="Freeform 259"/>
            <p:cNvSpPr>
              <a:spLocks/>
            </p:cNvSpPr>
            <p:nvPr/>
          </p:nvSpPr>
          <p:spPr bwMode="auto">
            <a:xfrm>
              <a:off x="2031" y="2303"/>
              <a:ext cx="1700" cy="2013"/>
            </a:xfrm>
            <a:custGeom>
              <a:avLst/>
              <a:gdLst>
                <a:gd name="T0" fmla="*/ 453 w 1701"/>
                <a:gd name="T1" fmla="*/ 2012 h 2012"/>
                <a:gd name="T2" fmla="*/ 680 w 1701"/>
                <a:gd name="T3" fmla="*/ 1786 h 2012"/>
                <a:gd name="T4" fmla="*/ 765 w 1701"/>
                <a:gd name="T5" fmla="*/ 1729 h 2012"/>
                <a:gd name="T6" fmla="*/ 794 w 1701"/>
                <a:gd name="T7" fmla="*/ 1559 h 2012"/>
                <a:gd name="T8" fmla="*/ 935 w 1701"/>
                <a:gd name="T9" fmla="*/ 1190 h 2012"/>
                <a:gd name="T10" fmla="*/ 1134 w 1701"/>
                <a:gd name="T11" fmla="*/ 1077 h 2012"/>
                <a:gd name="T12" fmla="*/ 1190 w 1701"/>
                <a:gd name="T13" fmla="*/ 1077 h 2012"/>
                <a:gd name="T14" fmla="*/ 1247 w 1701"/>
                <a:gd name="T15" fmla="*/ 1020 h 2012"/>
                <a:gd name="T16" fmla="*/ 1417 w 1701"/>
                <a:gd name="T17" fmla="*/ 992 h 2012"/>
                <a:gd name="T18" fmla="*/ 1616 w 1701"/>
                <a:gd name="T19" fmla="*/ 1077 h 2012"/>
                <a:gd name="T20" fmla="*/ 1672 w 1701"/>
                <a:gd name="T21" fmla="*/ 907 h 2012"/>
                <a:gd name="T22" fmla="*/ 1531 w 1701"/>
                <a:gd name="T23" fmla="*/ 482 h 2012"/>
                <a:gd name="T24" fmla="*/ 1644 w 1701"/>
                <a:gd name="T25" fmla="*/ 170 h 2012"/>
                <a:gd name="T26" fmla="*/ 1502 w 1701"/>
                <a:gd name="T27" fmla="*/ 170 h 2012"/>
                <a:gd name="T28" fmla="*/ 1247 w 1701"/>
                <a:gd name="T29" fmla="*/ 170 h 2012"/>
                <a:gd name="T30" fmla="*/ 1162 w 1701"/>
                <a:gd name="T31" fmla="*/ 170 h 2012"/>
                <a:gd name="T32" fmla="*/ 1049 w 1701"/>
                <a:gd name="T33" fmla="*/ 0 h 2012"/>
                <a:gd name="T34" fmla="*/ 935 w 1701"/>
                <a:gd name="T35" fmla="*/ 85 h 2012"/>
                <a:gd name="T36" fmla="*/ 765 w 1701"/>
                <a:gd name="T37" fmla="*/ 141 h 2012"/>
                <a:gd name="T38" fmla="*/ 623 w 1701"/>
                <a:gd name="T39" fmla="*/ 198 h 2012"/>
                <a:gd name="T40" fmla="*/ 680 w 1701"/>
                <a:gd name="T41" fmla="*/ 312 h 2012"/>
                <a:gd name="T42" fmla="*/ 538 w 1701"/>
                <a:gd name="T43" fmla="*/ 567 h 2012"/>
                <a:gd name="T44" fmla="*/ 453 w 1701"/>
                <a:gd name="T45" fmla="*/ 822 h 2012"/>
                <a:gd name="T46" fmla="*/ 425 w 1701"/>
                <a:gd name="T47" fmla="*/ 879 h 2012"/>
                <a:gd name="T48" fmla="*/ 340 w 1701"/>
                <a:gd name="T49" fmla="*/ 1077 h 2012"/>
                <a:gd name="T50" fmla="*/ 368 w 1701"/>
                <a:gd name="T51" fmla="*/ 1219 h 2012"/>
                <a:gd name="T52" fmla="*/ 283 w 1701"/>
                <a:gd name="T53" fmla="*/ 1389 h 2012"/>
                <a:gd name="T54" fmla="*/ 142 w 1701"/>
                <a:gd name="T55" fmla="*/ 1417 h 2012"/>
                <a:gd name="T56" fmla="*/ 0 w 1701"/>
                <a:gd name="T57" fmla="*/ 1559 h 2012"/>
                <a:gd name="T58" fmla="*/ 0 w 1701"/>
                <a:gd name="T59" fmla="*/ 1672 h 2012"/>
                <a:gd name="T60" fmla="*/ 227 w 1701"/>
                <a:gd name="T61" fmla="*/ 1616 h 2012"/>
                <a:gd name="T62" fmla="*/ 170 w 1701"/>
                <a:gd name="T63" fmla="*/ 1729 h 2012"/>
                <a:gd name="T64" fmla="*/ 198 w 1701"/>
                <a:gd name="T65" fmla="*/ 184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2012">
                  <a:moveTo>
                    <a:pt x="170" y="2012"/>
                  </a:moveTo>
                  <a:lnTo>
                    <a:pt x="453" y="2012"/>
                  </a:lnTo>
                  <a:lnTo>
                    <a:pt x="623" y="1927"/>
                  </a:lnTo>
                  <a:lnTo>
                    <a:pt x="680" y="1786"/>
                  </a:lnTo>
                  <a:lnTo>
                    <a:pt x="737" y="1786"/>
                  </a:lnTo>
                  <a:lnTo>
                    <a:pt x="765" y="1729"/>
                  </a:lnTo>
                  <a:lnTo>
                    <a:pt x="709" y="1616"/>
                  </a:lnTo>
                  <a:lnTo>
                    <a:pt x="794" y="1559"/>
                  </a:lnTo>
                  <a:lnTo>
                    <a:pt x="935" y="1275"/>
                  </a:lnTo>
                  <a:lnTo>
                    <a:pt x="935" y="1190"/>
                  </a:lnTo>
                  <a:lnTo>
                    <a:pt x="1105" y="1134"/>
                  </a:lnTo>
                  <a:lnTo>
                    <a:pt x="1134" y="1077"/>
                  </a:lnTo>
                  <a:lnTo>
                    <a:pt x="1190" y="1105"/>
                  </a:lnTo>
                  <a:lnTo>
                    <a:pt x="1190" y="1077"/>
                  </a:lnTo>
                  <a:lnTo>
                    <a:pt x="1247" y="1049"/>
                  </a:lnTo>
                  <a:lnTo>
                    <a:pt x="1247" y="1020"/>
                  </a:lnTo>
                  <a:lnTo>
                    <a:pt x="1332" y="1020"/>
                  </a:lnTo>
                  <a:lnTo>
                    <a:pt x="1417" y="992"/>
                  </a:lnTo>
                  <a:lnTo>
                    <a:pt x="1502" y="1020"/>
                  </a:lnTo>
                  <a:lnTo>
                    <a:pt x="1616" y="1077"/>
                  </a:lnTo>
                  <a:lnTo>
                    <a:pt x="1616" y="935"/>
                  </a:lnTo>
                  <a:lnTo>
                    <a:pt x="1672" y="907"/>
                  </a:lnTo>
                  <a:lnTo>
                    <a:pt x="1502" y="793"/>
                  </a:lnTo>
                  <a:lnTo>
                    <a:pt x="1531" y="482"/>
                  </a:lnTo>
                  <a:lnTo>
                    <a:pt x="1701" y="226"/>
                  </a:lnTo>
                  <a:lnTo>
                    <a:pt x="1644" y="170"/>
                  </a:lnTo>
                  <a:lnTo>
                    <a:pt x="1531" y="226"/>
                  </a:lnTo>
                  <a:lnTo>
                    <a:pt x="1502" y="170"/>
                  </a:lnTo>
                  <a:lnTo>
                    <a:pt x="1389" y="226"/>
                  </a:lnTo>
                  <a:lnTo>
                    <a:pt x="1247" y="170"/>
                  </a:lnTo>
                  <a:lnTo>
                    <a:pt x="1190" y="198"/>
                  </a:lnTo>
                  <a:lnTo>
                    <a:pt x="1162" y="170"/>
                  </a:lnTo>
                  <a:lnTo>
                    <a:pt x="1105" y="28"/>
                  </a:lnTo>
                  <a:lnTo>
                    <a:pt x="1049" y="0"/>
                  </a:lnTo>
                  <a:lnTo>
                    <a:pt x="992" y="56"/>
                  </a:lnTo>
                  <a:lnTo>
                    <a:pt x="935" y="85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80" y="141"/>
                  </a:lnTo>
                  <a:lnTo>
                    <a:pt x="623" y="198"/>
                  </a:lnTo>
                  <a:lnTo>
                    <a:pt x="652" y="312"/>
                  </a:lnTo>
                  <a:lnTo>
                    <a:pt x="680" y="312"/>
                  </a:lnTo>
                  <a:lnTo>
                    <a:pt x="765" y="397"/>
                  </a:lnTo>
                  <a:lnTo>
                    <a:pt x="538" y="567"/>
                  </a:lnTo>
                  <a:lnTo>
                    <a:pt x="595" y="623"/>
                  </a:lnTo>
                  <a:lnTo>
                    <a:pt x="453" y="822"/>
                  </a:lnTo>
                  <a:lnTo>
                    <a:pt x="453" y="879"/>
                  </a:lnTo>
                  <a:lnTo>
                    <a:pt x="425" y="879"/>
                  </a:lnTo>
                  <a:lnTo>
                    <a:pt x="453" y="935"/>
                  </a:lnTo>
                  <a:lnTo>
                    <a:pt x="340" y="1077"/>
                  </a:lnTo>
                  <a:lnTo>
                    <a:pt x="368" y="1162"/>
                  </a:lnTo>
                  <a:lnTo>
                    <a:pt x="368" y="1219"/>
                  </a:lnTo>
                  <a:lnTo>
                    <a:pt x="368" y="1332"/>
                  </a:lnTo>
                  <a:lnTo>
                    <a:pt x="283" y="1389"/>
                  </a:lnTo>
                  <a:lnTo>
                    <a:pt x="255" y="1474"/>
                  </a:lnTo>
                  <a:lnTo>
                    <a:pt x="142" y="1417"/>
                  </a:lnTo>
                  <a:lnTo>
                    <a:pt x="56" y="1446"/>
                  </a:lnTo>
                  <a:lnTo>
                    <a:pt x="0" y="1559"/>
                  </a:lnTo>
                  <a:lnTo>
                    <a:pt x="28" y="1587"/>
                  </a:lnTo>
                  <a:lnTo>
                    <a:pt x="0" y="1672"/>
                  </a:lnTo>
                  <a:lnTo>
                    <a:pt x="56" y="1701"/>
                  </a:lnTo>
                  <a:lnTo>
                    <a:pt x="227" y="1616"/>
                  </a:lnTo>
                  <a:lnTo>
                    <a:pt x="227" y="1701"/>
                  </a:lnTo>
                  <a:lnTo>
                    <a:pt x="170" y="1729"/>
                  </a:lnTo>
                  <a:lnTo>
                    <a:pt x="283" y="1814"/>
                  </a:lnTo>
                  <a:lnTo>
                    <a:pt x="198" y="1842"/>
                  </a:lnTo>
                  <a:lnTo>
                    <a:pt x="170" y="20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61"/>
            <p:cNvSpPr>
              <a:spLocks/>
            </p:cNvSpPr>
            <p:nvPr/>
          </p:nvSpPr>
          <p:spPr bwMode="auto">
            <a:xfrm>
              <a:off x="1607" y="3295"/>
              <a:ext cx="2324" cy="1701"/>
            </a:xfrm>
            <a:custGeom>
              <a:avLst/>
              <a:gdLst>
                <a:gd name="T0" fmla="*/ 878 w 2324"/>
                <a:gd name="T1" fmla="*/ 1020 h 1701"/>
                <a:gd name="T2" fmla="*/ 1105 w 2324"/>
                <a:gd name="T3" fmla="*/ 794 h 1701"/>
                <a:gd name="T4" fmla="*/ 1190 w 2324"/>
                <a:gd name="T5" fmla="*/ 737 h 1701"/>
                <a:gd name="T6" fmla="*/ 1219 w 2324"/>
                <a:gd name="T7" fmla="*/ 567 h 1701"/>
                <a:gd name="T8" fmla="*/ 1360 w 2324"/>
                <a:gd name="T9" fmla="*/ 198 h 1701"/>
                <a:gd name="T10" fmla="*/ 1559 w 2324"/>
                <a:gd name="T11" fmla="*/ 85 h 1701"/>
                <a:gd name="T12" fmla="*/ 1615 w 2324"/>
                <a:gd name="T13" fmla="*/ 85 h 1701"/>
                <a:gd name="T14" fmla="*/ 1672 w 2324"/>
                <a:gd name="T15" fmla="*/ 28 h 1701"/>
                <a:gd name="T16" fmla="*/ 1842 w 2324"/>
                <a:gd name="T17" fmla="*/ 0 h 1701"/>
                <a:gd name="T18" fmla="*/ 2041 w 2324"/>
                <a:gd name="T19" fmla="*/ 85 h 1701"/>
                <a:gd name="T20" fmla="*/ 2041 w 2324"/>
                <a:gd name="T21" fmla="*/ 198 h 1701"/>
                <a:gd name="T22" fmla="*/ 2097 w 2324"/>
                <a:gd name="T23" fmla="*/ 227 h 1701"/>
                <a:gd name="T24" fmla="*/ 2154 w 2324"/>
                <a:gd name="T25" fmla="*/ 255 h 1701"/>
                <a:gd name="T26" fmla="*/ 2296 w 2324"/>
                <a:gd name="T27" fmla="*/ 312 h 1701"/>
                <a:gd name="T28" fmla="*/ 2324 w 2324"/>
                <a:gd name="T29" fmla="*/ 454 h 1701"/>
                <a:gd name="T30" fmla="*/ 2154 w 2324"/>
                <a:gd name="T31" fmla="*/ 652 h 1701"/>
                <a:gd name="T32" fmla="*/ 1899 w 2324"/>
                <a:gd name="T33" fmla="*/ 737 h 1701"/>
                <a:gd name="T34" fmla="*/ 1814 w 2324"/>
                <a:gd name="T35" fmla="*/ 737 h 1701"/>
                <a:gd name="T36" fmla="*/ 1729 w 2324"/>
                <a:gd name="T37" fmla="*/ 765 h 1701"/>
                <a:gd name="T38" fmla="*/ 1757 w 2324"/>
                <a:gd name="T39" fmla="*/ 850 h 1701"/>
                <a:gd name="T40" fmla="*/ 1615 w 2324"/>
                <a:gd name="T41" fmla="*/ 879 h 1701"/>
                <a:gd name="T42" fmla="*/ 1502 w 2324"/>
                <a:gd name="T43" fmla="*/ 879 h 1701"/>
                <a:gd name="T44" fmla="*/ 1502 w 2324"/>
                <a:gd name="T45" fmla="*/ 935 h 1701"/>
                <a:gd name="T46" fmla="*/ 1474 w 2324"/>
                <a:gd name="T47" fmla="*/ 1134 h 1701"/>
                <a:gd name="T48" fmla="*/ 1275 w 2324"/>
                <a:gd name="T49" fmla="*/ 1247 h 1701"/>
                <a:gd name="T50" fmla="*/ 878 w 2324"/>
                <a:gd name="T51" fmla="*/ 1247 h 1701"/>
                <a:gd name="T52" fmla="*/ 878 w 2324"/>
                <a:gd name="T53" fmla="*/ 1417 h 1701"/>
                <a:gd name="T54" fmla="*/ 793 w 2324"/>
                <a:gd name="T55" fmla="*/ 1502 h 1701"/>
                <a:gd name="T56" fmla="*/ 538 w 2324"/>
                <a:gd name="T57" fmla="*/ 1644 h 1701"/>
                <a:gd name="T58" fmla="*/ 396 w 2324"/>
                <a:gd name="T59" fmla="*/ 1701 h 1701"/>
                <a:gd name="T60" fmla="*/ 85 w 2324"/>
                <a:gd name="T61" fmla="*/ 1361 h 1701"/>
                <a:gd name="T62" fmla="*/ 141 w 2324"/>
                <a:gd name="T63" fmla="*/ 1191 h 1701"/>
                <a:gd name="T64" fmla="*/ 255 w 2324"/>
                <a:gd name="T65" fmla="*/ 1049 h 1701"/>
                <a:gd name="T66" fmla="*/ 368 w 2324"/>
                <a:gd name="T67" fmla="*/ 1020 h 1701"/>
                <a:gd name="T68" fmla="*/ 595 w 2324"/>
                <a:gd name="T69" fmla="*/ 102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24" h="1701">
                  <a:moveTo>
                    <a:pt x="595" y="1020"/>
                  </a:moveTo>
                  <a:lnTo>
                    <a:pt x="878" y="1020"/>
                  </a:lnTo>
                  <a:lnTo>
                    <a:pt x="1048" y="935"/>
                  </a:lnTo>
                  <a:lnTo>
                    <a:pt x="1105" y="794"/>
                  </a:lnTo>
                  <a:lnTo>
                    <a:pt x="1162" y="794"/>
                  </a:lnTo>
                  <a:lnTo>
                    <a:pt x="1190" y="737"/>
                  </a:lnTo>
                  <a:lnTo>
                    <a:pt x="1134" y="624"/>
                  </a:lnTo>
                  <a:lnTo>
                    <a:pt x="1219" y="567"/>
                  </a:lnTo>
                  <a:lnTo>
                    <a:pt x="1360" y="283"/>
                  </a:lnTo>
                  <a:lnTo>
                    <a:pt x="1360" y="198"/>
                  </a:lnTo>
                  <a:lnTo>
                    <a:pt x="1530" y="142"/>
                  </a:lnTo>
                  <a:lnTo>
                    <a:pt x="1559" y="85"/>
                  </a:lnTo>
                  <a:lnTo>
                    <a:pt x="1615" y="113"/>
                  </a:lnTo>
                  <a:lnTo>
                    <a:pt x="1615" y="85"/>
                  </a:lnTo>
                  <a:lnTo>
                    <a:pt x="1672" y="57"/>
                  </a:lnTo>
                  <a:lnTo>
                    <a:pt x="1672" y="28"/>
                  </a:lnTo>
                  <a:lnTo>
                    <a:pt x="1757" y="28"/>
                  </a:lnTo>
                  <a:lnTo>
                    <a:pt x="1842" y="0"/>
                  </a:lnTo>
                  <a:lnTo>
                    <a:pt x="1927" y="28"/>
                  </a:lnTo>
                  <a:lnTo>
                    <a:pt x="2041" y="85"/>
                  </a:lnTo>
                  <a:lnTo>
                    <a:pt x="1956" y="198"/>
                  </a:lnTo>
                  <a:lnTo>
                    <a:pt x="2041" y="198"/>
                  </a:lnTo>
                  <a:lnTo>
                    <a:pt x="2069" y="170"/>
                  </a:lnTo>
                  <a:lnTo>
                    <a:pt x="2097" y="227"/>
                  </a:lnTo>
                  <a:lnTo>
                    <a:pt x="2126" y="198"/>
                  </a:lnTo>
                  <a:lnTo>
                    <a:pt x="2154" y="255"/>
                  </a:lnTo>
                  <a:lnTo>
                    <a:pt x="2267" y="283"/>
                  </a:lnTo>
                  <a:lnTo>
                    <a:pt x="2296" y="312"/>
                  </a:lnTo>
                  <a:lnTo>
                    <a:pt x="2296" y="425"/>
                  </a:lnTo>
                  <a:lnTo>
                    <a:pt x="2324" y="454"/>
                  </a:lnTo>
                  <a:lnTo>
                    <a:pt x="2182" y="680"/>
                  </a:lnTo>
                  <a:lnTo>
                    <a:pt x="2154" y="652"/>
                  </a:lnTo>
                  <a:lnTo>
                    <a:pt x="1984" y="737"/>
                  </a:lnTo>
                  <a:lnTo>
                    <a:pt x="1899" y="737"/>
                  </a:lnTo>
                  <a:lnTo>
                    <a:pt x="1842" y="794"/>
                  </a:lnTo>
                  <a:lnTo>
                    <a:pt x="1814" y="737"/>
                  </a:lnTo>
                  <a:lnTo>
                    <a:pt x="1786" y="737"/>
                  </a:lnTo>
                  <a:lnTo>
                    <a:pt x="1729" y="765"/>
                  </a:lnTo>
                  <a:lnTo>
                    <a:pt x="1814" y="822"/>
                  </a:lnTo>
                  <a:lnTo>
                    <a:pt x="1757" y="850"/>
                  </a:lnTo>
                  <a:lnTo>
                    <a:pt x="1644" y="822"/>
                  </a:lnTo>
                  <a:lnTo>
                    <a:pt x="1615" y="879"/>
                  </a:lnTo>
                  <a:lnTo>
                    <a:pt x="1530" y="850"/>
                  </a:lnTo>
                  <a:lnTo>
                    <a:pt x="1502" y="879"/>
                  </a:lnTo>
                  <a:lnTo>
                    <a:pt x="1417" y="907"/>
                  </a:lnTo>
                  <a:lnTo>
                    <a:pt x="1502" y="935"/>
                  </a:lnTo>
                  <a:lnTo>
                    <a:pt x="1502" y="1020"/>
                  </a:lnTo>
                  <a:lnTo>
                    <a:pt x="1474" y="1134"/>
                  </a:lnTo>
                  <a:lnTo>
                    <a:pt x="1445" y="1191"/>
                  </a:lnTo>
                  <a:lnTo>
                    <a:pt x="1275" y="1247"/>
                  </a:lnTo>
                  <a:lnTo>
                    <a:pt x="1247" y="1247"/>
                  </a:lnTo>
                  <a:lnTo>
                    <a:pt x="878" y="1247"/>
                  </a:lnTo>
                  <a:lnTo>
                    <a:pt x="793" y="1361"/>
                  </a:lnTo>
                  <a:lnTo>
                    <a:pt x="878" y="1417"/>
                  </a:lnTo>
                  <a:lnTo>
                    <a:pt x="822" y="1446"/>
                  </a:lnTo>
                  <a:lnTo>
                    <a:pt x="793" y="1502"/>
                  </a:lnTo>
                  <a:lnTo>
                    <a:pt x="510" y="1559"/>
                  </a:lnTo>
                  <a:lnTo>
                    <a:pt x="538" y="1644"/>
                  </a:lnTo>
                  <a:lnTo>
                    <a:pt x="425" y="1644"/>
                  </a:lnTo>
                  <a:lnTo>
                    <a:pt x="396" y="1701"/>
                  </a:lnTo>
                  <a:lnTo>
                    <a:pt x="283" y="1701"/>
                  </a:lnTo>
                  <a:lnTo>
                    <a:pt x="85" y="1361"/>
                  </a:lnTo>
                  <a:lnTo>
                    <a:pt x="0" y="1304"/>
                  </a:lnTo>
                  <a:lnTo>
                    <a:pt x="141" y="1191"/>
                  </a:lnTo>
                  <a:lnTo>
                    <a:pt x="113" y="1106"/>
                  </a:lnTo>
                  <a:lnTo>
                    <a:pt x="255" y="1049"/>
                  </a:lnTo>
                  <a:lnTo>
                    <a:pt x="311" y="1049"/>
                  </a:lnTo>
                  <a:lnTo>
                    <a:pt x="368" y="1020"/>
                  </a:lnTo>
                  <a:lnTo>
                    <a:pt x="567" y="1020"/>
                  </a:lnTo>
                  <a:lnTo>
                    <a:pt x="595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64"/>
            <p:cNvSpPr>
              <a:spLocks/>
            </p:cNvSpPr>
            <p:nvPr/>
          </p:nvSpPr>
          <p:spPr bwMode="auto">
            <a:xfrm>
              <a:off x="1720" y="4287"/>
              <a:ext cx="1956" cy="1474"/>
            </a:xfrm>
            <a:custGeom>
              <a:avLst/>
              <a:gdLst>
                <a:gd name="T0" fmla="*/ 170 w 1956"/>
                <a:gd name="T1" fmla="*/ 709 h 1474"/>
                <a:gd name="T2" fmla="*/ 283 w 1956"/>
                <a:gd name="T3" fmla="*/ 709 h 1474"/>
                <a:gd name="T4" fmla="*/ 312 w 1956"/>
                <a:gd name="T5" fmla="*/ 652 h 1474"/>
                <a:gd name="T6" fmla="*/ 425 w 1956"/>
                <a:gd name="T7" fmla="*/ 652 h 1474"/>
                <a:gd name="T8" fmla="*/ 397 w 1956"/>
                <a:gd name="T9" fmla="*/ 567 h 1474"/>
                <a:gd name="T10" fmla="*/ 680 w 1956"/>
                <a:gd name="T11" fmla="*/ 510 h 1474"/>
                <a:gd name="T12" fmla="*/ 709 w 1956"/>
                <a:gd name="T13" fmla="*/ 454 h 1474"/>
                <a:gd name="T14" fmla="*/ 765 w 1956"/>
                <a:gd name="T15" fmla="*/ 425 h 1474"/>
                <a:gd name="T16" fmla="*/ 680 w 1956"/>
                <a:gd name="T17" fmla="*/ 369 h 1474"/>
                <a:gd name="T18" fmla="*/ 765 w 1956"/>
                <a:gd name="T19" fmla="*/ 255 h 1474"/>
                <a:gd name="T20" fmla="*/ 1162 w 1956"/>
                <a:gd name="T21" fmla="*/ 255 h 1474"/>
                <a:gd name="T22" fmla="*/ 1332 w 1956"/>
                <a:gd name="T23" fmla="*/ 199 h 1474"/>
                <a:gd name="T24" fmla="*/ 1446 w 1956"/>
                <a:gd name="T25" fmla="*/ 199 h 1474"/>
                <a:gd name="T26" fmla="*/ 1587 w 1956"/>
                <a:gd name="T27" fmla="*/ 142 h 1474"/>
                <a:gd name="T28" fmla="*/ 1587 w 1956"/>
                <a:gd name="T29" fmla="*/ 114 h 1474"/>
                <a:gd name="T30" fmla="*/ 1701 w 1956"/>
                <a:gd name="T31" fmla="*/ 85 h 1474"/>
                <a:gd name="T32" fmla="*/ 1701 w 1956"/>
                <a:gd name="T33" fmla="*/ 57 h 1474"/>
                <a:gd name="T34" fmla="*/ 1758 w 1956"/>
                <a:gd name="T35" fmla="*/ 0 h 1474"/>
                <a:gd name="T36" fmla="*/ 1899 w 1956"/>
                <a:gd name="T37" fmla="*/ 0 h 1474"/>
                <a:gd name="T38" fmla="*/ 1956 w 1956"/>
                <a:gd name="T39" fmla="*/ 28 h 1474"/>
                <a:gd name="T40" fmla="*/ 1928 w 1956"/>
                <a:gd name="T41" fmla="*/ 85 h 1474"/>
                <a:gd name="T42" fmla="*/ 1843 w 1956"/>
                <a:gd name="T43" fmla="*/ 85 h 1474"/>
                <a:gd name="T44" fmla="*/ 1786 w 1956"/>
                <a:gd name="T45" fmla="*/ 142 h 1474"/>
                <a:gd name="T46" fmla="*/ 1701 w 1956"/>
                <a:gd name="T47" fmla="*/ 114 h 1474"/>
                <a:gd name="T48" fmla="*/ 1701 w 1956"/>
                <a:gd name="T49" fmla="*/ 170 h 1474"/>
                <a:gd name="T50" fmla="*/ 1587 w 1956"/>
                <a:gd name="T51" fmla="*/ 199 h 1474"/>
                <a:gd name="T52" fmla="*/ 1559 w 1956"/>
                <a:gd name="T53" fmla="*/ 312 h 1474"/>
                <a:gd name="T54" fmla="*/ 1502 w 1956"/>
                <a:gd name="T55" fmla="*/ 312 h 1474"/>
                <a:gd name="T56" fmla="*/ 1502 w 1956"/>
                <a:gd name="T57" fmla="*/ 425 h 1474"/>
                <a:gd name="T58" fmla="*/ 1474 w 1956"/>
                <a:gd name="T59" fmla="*/ 454 h 1474"/>
                <a:gd name="T60" fmla="*/ 1417 w 1956"/>
                <a:gd name="T61" fmla="*/ 397 h 1474"/>
                <a:gd name="T62" fmla="*/ 1446 w 1956"/>
                <a:gd name="T63" fmla="*/ 340 h 1474"/>
                <a:gd name="T64" fmla="*/ 1417 w 1956"/>
                <a:gd name="T65" fmla="*/ 284 h 1474"/>
                <a:gd name="T66" fmla="*/ 1361 w 1956"/>
                <a:gd name="T67" fmla="*/ 312 h 1474"/>
                <a:gd name="T68" fmla="*/ 1361 w 1956"/>
                <a:gd name="T69" fmla="*/ 454 h 1474"/>
                <a:gd name="T70" fmla="*/ 1276 w 1956"/>
                <a:gd name="T71" fmla="*/ 567 h 1474"/>
                <a:gd name="T72" fmla="*/ 1191 w 1956"/>
                <a:gd name="T73" fmla="*/ 567 h 1474"/>
                <a:gd name="T74" fmla="*/ 1106 w 1956"/>
                <a:gd name="T75" fmla="*/ 709 h 1474"/>
                <a:gd name="T76" fmla="*/ 1021 w 1956"/>
                <a:gd name="T77" fmla="*/ 709 h 1474"/>
                <a:gd name="T78" fmla="*/ 992 w 1956"/>
                <a:gd name="T79" fmla="*/ 681 h 1474"/>
                <a:gd name="T80" fmla="*/ 964 w 1956"/>
                <a:gd name="T81" fmla="*/ 766 h 1474"/>
                <a:gd name="T82" fmla="*/ 850 w 1956"/>
                <a:gd name="T83" fmla="*/ 794 h 1474"/>
                <a:gd name="T84" fmla="*/ 822 w 1956"/>
                <a:gd name="T85" fmla="*/ 851 h 1474"/>
                <a:gd name="T86" fmla="*/ 765 w 1956"/>
                <a:gd name="T87" fmla="*/ 851 h 1474"/>
                <a:gd name="T88" fmla="*/ 737 w 1956"/>
                <a:gd name="T89" fmla="*/ 879 h 1474"/>
                <a:gd name="T90" fmla="*/ 765 w 1956"/>
                <a:gd name="T91" fmla="*/ 936 h 1474"/>
                <a:gd name="T92" fmla="*/ 709 w 1956"/>
                <a:gd name="T93" fmla="*/ 992 h 1474"/>
                <a:gd name="T94" fmla="*/ 680 w 1956"/>
                <a:gd name="T95" fmla="*/ 964 h 1474"/>
                <a:gd name="T96" fmla="*/ 425 w 1956"/>
                <a:gd name="T97" fmla="*/ 1219 h 1474"/>
                <a:gd name="T98" fmla="*/ 454 w 1956"/>
                <a:gd name="T99" fmla="*/ 1333 h 1474"/>
                <a:gd name="T100" fmla="*/ 283 w 1956"/>
                <a:gd name="T101" fmla="*/ 1361 h 1474"/>
                <a:gd name="T102" fmla="*/ 227 w 1956"/>
                <a:gd name="T103" fmla="*/ 1446 h 1474"/>
                <a:gd name="T104" fmla="*/ 198 w 1956"/>
                <a:gd name="T105" fmla="*/ 1474 h 1474"/>
                <a:gd name="T106" fmla="*/ 170 w 1956"/>
                <a:gd name="T107" fmla="*/ 1446 h 1474"/>
                <a:gd name="T108" fmla="*/ 113 w 1956"/>
                <a:gd name="T109" fmla="*/ 1446 h 1474"/>
                <a:gd name="T110" fmla="*/ 0 w 1956"/>
                <a:gd name="T111" fmla="*/ 1361 h 1474"/>
                <a:gd name="T112" fmla="*/ 113 w 1956"/>
                <a:gd name="T113" fmla="*/ 1219 h 1474"/>
                <a:gd name="T114" fmla="*/ 170 w 1956"/>
                <a:gd name="T115" fmla="*/ 1077 h 1474"/>
                <a:gd name="T116" fmla="*/ 28 w 1956"/>
                <a:gd name="T117" fmla="*/ 766 h 1474"/>
                <a:gd name="T118" fmla="*/ 170 w 1956"/>
                <a:gd name="T119" fmla="*/ 70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56" h="1474">
                  <a:moveTo>
                    <a:pt x="170" y="709"/>
                  </a:moveTo>
                  <a:lnTo>
                    <a:pt x="283" y="709"/>
                  </a:lnTo>
                  <a:lnTo>
                    <a:pt x="312" y="652"/>
                  </a:lnTo>
                  <a:lnTo>
                    <a:pt x="425" y="652"/>
                  </a:lnTo>
                  <a:lnTo>
                    <a:pt x="397" y="567"/>
                  </a:lnTo>
                  <a:lnTo>
                    <a:pt x="680" y="510"/>
                  </a:lnTo>
                  <a:lnTo>
                    <a:pt x="709" y="454"/>
                  </a:lnTo>
                  <a:lnTo>
                    <a:pt x="765" y="425"/>
                  </a:lnTo>
                  <a:lnTo>
                    <a:pt x="680" y="369"/>
                  </a:lnTo>
                  <a:lnTo>
                    <a:pt x="765" y="255"/>
                  </a:lnTo>
                  <a:lnTo>
                    <a:pt x="1162" y="255"/>
                  </a:lnTo>
                  <a:lnTo>
                    <a:pt x="1332" y="199"/>
                  </a:lnTo>
                  <a:lnTo>
                    <a:pt x="1446" y="199"/>
                  </a:lnTo>
                  <a:lnTo>
                    <a:pt x="1587" y="142"/>
                  </a:lnTo>
                  <a:lnTo>
                    <a:pt x="1587" y="114"/>
                  </a:lnTo>
                  <a:lnTo>
                    <a:pt x="1701" y="85"/>
                  </a:lnTo>
                  <a:lnTo>
                    <a:pt x="1701" y="57"/>
                  </a:lnTo>
                  <a:lnTo>
                    <a:pt x="1758" y="0"/>
                  </a:lnTo>
                  <a:lnTo>
                    <a:pt x="1899" y="0"/>
                  </a:lnTo>
                  <a:lnTo>
                    <a:pt x="1956" y="28"/>
                  </a:lnTo>
                  <a:lnTo>
                    <a:pt x="1928" y="85"/>
                  </a:lnTo>
                  <a:lnTo>
                    <a:pt x="1843" y="85"/>
                  </a:lnTo>
                  <a:lnTo>
                    <a:pt x="1786" y="142"/>
                  </a:lnTo>
                  <a:lnTo>
                    <a:pt x="1701" y="114"/>
                  </a:lnTo>
                  <a:lnTo>
                    <a:pt x="1701" y="170"/>
                  </a:lnTo>
                  <a:lnTo>
                    <a:pt x="1587" y="199"/>
                  </a:lnTo>
                  <a:lnTo>
                    <a:pt x="1559" y="312"/>
                  </a:lnTo>
                  <a:lnTo>
                    <a:pt x="1502" y="312"/>
                  </a:lnTo>
                  <a:lnTo>
                    <a:pt x="1502" y="425"/>
                  </a:lnTo>
                  <a:lnTo>
                    <a:pt x="1474" y="454"/>
                  </a:lnTo>
                  <a:lnTo>
                    <a:pt x="1417" y="397"/>
                  </a:lnTo>
                  <a:lnTo>
                    <a:pt x="1446" y="340"/>
                  </a:lnTo>
                  <a:lnTo>
                    <a:pt x="1417" y="284"/>
                  </a:lnTo>
                  <a:lnTo>
                    <a:pt x="1361" y="312"/>
                  </a:lnTo>
                  <a:lnTo>
                    <a:pt x="1361" y="454"/>
                  </a:lnTo>
                  <a:lnTo>
                    <a:pt x="1276" y="567"/>
                  </a:lnTo>
                  <a:lnTo>
                    <a:pt x="1191" y="56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992" y="681"/>
                  </a:lnTo>
                  <a:lnTo>
                    <a:pt x="964" y="766"/>
                  </a:lnTo>
                  <a:lnTo>
                    <a:pt x="850" y="794"/>
                  </a:lnTo>
                  <a:lnTo>
                    <a:pt x="822" y="851"/>
                  </a:lnTo>
                  <a:lnTo>
                    <a:pt x="765" y="851"/>
                  </a:lnTo>
                  <a:lnTo>
                    <a:pt x="737" y="879"/>
                  </a:lnTo>
                  <a:lnTo>
                    <a:pt x="765" y="936"/>
                  </a:lnTo>
                  <a:lnTo>
                    <a:pt x="709" y="992"/>
                  </a:lnTo>
                  <a:lnTo>
                    <a:pt x="680" y="964"/>
                  </a:lnTo>
                  <a:lnTo>
                    <a:pt x="425" y="1219"/>
                  </a:lnTo>
                  <a:lnTo>
                    <a:pt x="454" y="1333"/>
                  </a:lnTo>
                  <a:lnTo>
                    <a:pt x="283" y="1361"/>
                  </a:lnTo>
                  <a:lnTo>
                    <a:pt x="227" y="1446"/>
                  </a:lnTo>
                  <a:lnTo>
                    <a:pt x="198" y="1474"/>
                  </a:lnTo>
                  <a:lnTo>
                    <a:pt x="170" y="1446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113" y="1219"/>
                  </a:lnTo>
                  <a:lnTo>
                    <a:pt x="170" y="1077"/>
                  </a:lnTo>
                  <a:lnTo>
                    <a:pt x="28" y="766"/>
                  </a:lnTo>
                  <a:lnTo>
                    <a:pt x="170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66"/>
            <p:cNvSpPr>
              <a:spLocks/>
            </p:cNvSpPr>
            <p:nvPr/>
          </p:nvSpPr>
          <p:spPr bwMode="auto">
            <a:xfrm>
              <a:off x="1777" y="5223"/>
              <a:ext cx="1134" cy="935"/>
            </a:xfrm>
            <a:custGeom>
              <a:avLst/>
              <a:gdLst>
                <a:gd name="T0" fmla="*/ 56 w 1134"/>
                <a:gd name="T1" fmla="*/ 510 h 935"/>
                <a:gd name="T2" fmla="*/ 113 w 1134"/>
                <a:gd name="T3" fmla="*/ 510 h 935"/>
                <a:gd name="T4" fmla="*/ 141 w 1134"/>
                <a:gd name="T5" fmla="*/ 538 h 935"/>
                <a:gd name="T6" fmla="*/ 170 w 1134"/>
                <a:gd name="T7" fmla="*/ 510 h 935"/>
                <a:gd name="T8" fmla="*/ 226 w 1134"/>
                <a:gd name="T9" fmla="*/ 425 h 935"/>
                <a:gd name="T10" fmla="*/ 397 w 1134"/>
                <a:gd name="T11" fmla="*/ 397 h 935"/>
                <a:gd name="T12" fmla="*/ 368 w 1134"/>
                <a:gd name="T13" fmla="*/ 283 h 935"/>
                <a:gd name="T14" fmla="*/ 623 w 1134"/>
                <a:gd name="T15" fmla="*/ 28 h 935"/>
                <a:gd name="T16" fmla="*/ 652 w 1134"/>
                <a:gd name="T17" fmla="*/ 56 h 935"/>
                <a:gd name="T18" fmla="*/ 708 w 1134"/>
                <a:gd name="T19" fmla="*/ 0 h 935"/>
                <a:gd name="T20" fmla="*/ 765 w 1134"/>
                <a:gd name="T21" fmla="*/ 0 h 935"/>
                <a:gd name="T22" fmla="*/ 822 w 1134"/>
                <a:gd name="T23" fmla="*/ 28 h 935"/>
                <a:gd name="T24" fmla="*/ 793 w 1134"/>
                <a:gd name="T25" fmla="*/ 56 h 935"/>
                <a:gd name="T26" fmla="*/ 878 w 1134"/>
                <a:gd name="T27" fmla="*/ 141 h 935"/>
                <a:gd name="T28" fmla="*/ 1077 w 1134"/>
                <a:gd name="T29" fmla="*/ 141 h 935"/>
                <a:gd name="T30" fmla="*/ 1134 w 1134"/>
                <a:gd name="T31" fmla="*/ 226 h 935"/>
                <a:gd name="T32" fmla="*/ 1134 w 1134"/>
                <a:gd name="T33" fmla="*/ 368 h 935"/>
                <a:gd name="T34" fmla="*/ 1105 w 1134"/>
                <a:gd name="T35" fmla="*/ 425 h 935"/>
                <a:gd name="T36" fmla="*/ 992 w 1134"/>
                <a:gd name="T37" fmla="*/ 312 h 935"/>
                <a:gd name="T38" fmla="*/ 964 w 1134"/>
                <a:gd name="T39" fmla="*/ 453 h 935"/>
                <a:gd name="T40" fmla="*/ 907 w 1134"/>
                <a:gd name="T41" fmla="*/ 453 h 935"/>
                <a:gd name="T42" fmla="*/ 850 w 1134"/>
                <a:gd name="T43" fmla="*/ 453 h 935"/>
                <a:gd name="T44" fmla="*/ 822 w 1134"/>
                <a:gd name="T45" fmla="*/ 510 h 935"/>
                <a:gd name="T46" fmla="*/ 793 w 1134"/>
                <a:gd name="T47" fmla="*/ 538 h 935"/>
                <a:gd name="T48" fmla="*/ 737 w 1134"/>
                <a:gd name="T49" fmla="*/ 538 h 935"/>
                <a:gd name="T50" fmla="*/ 765 w 1134"/>
                <a:gd name="T51" fmla="*/ 595 h 935"/>
                <a:gd name="T52" fmla="*/ 737 w 1134"/>
                <a:gd name="T53" fmla="*/ 652 h 935"/>
                <a:gd name="T54" fmla="*/ 793 w 1134"/>
                <a:gd name="T55" fmla="*/ 708 h 935"/>
                <a:gd name="T56" fmla="*/ 765 w 1134"/>
                <a:gd name="T57" fmla="*/ 737 h 935"/>
                <a:gd name="T58" fmla="*/ 822 w 1134"/>
                <a:gd name="T59" fmla="*/ 793 h 935"/>
                <a:gd name="T60" fmla="*/ 878 w 1134"/>
                <a:gd name="T61" fmla="*/ 765 h 935"/>
                <a:gd name="T62" fmla="*/ 822 w 1134"/>
                <a:gd name="T63" fmla="*/ 935 h 935"/>
                <a:gd name="T64" fmla="*/ 793 w 1134"/>
                <a:gd name="T65" fmla="*/ 879 h 935"/>
                <a:gd name="T66" fmla="*/ 765 w 1134"/>
                <a:gd name="T67" fmla="*/ 879 h 935"/>
                <a:gd name="T68" fmla="*/ 737 w 1134"/>
                <a:gd name="T69" fmla="*/ 935 h 935"/>
                <a:gd name="T70" fmla="*/ 708 w 1134"/>
                <a:gd name="T71" fmla="*/ 935 h 935"/>
                <a:gd name="T72" fmla="*/ 680 w 1134"/>
                <a:gd name="T73" fmla="*/ 879 h 935"/>
                <a:gd name="T74" fmla="*/ 652 w 1134"/>
                <a:gd name="T75" fmla="*/ 907 h 935"/>
                <a:gd name="T76" fmla="*/ 623 w 1134"/>
                <a:gd name="T77" fmla="*/ 850 h 935"/>
                <a:gd name="T78" fmla="*/ 708 w 1134"/>
                <a:gd name="T79" fmla="*/ 765 h 935"/>
                <a:gd name="T80" fmla="*/ 680 w 1134"/>
                <a:gd name="T81" fmla="*/ 708 h 935"/>
                <a:gd name="T82" fmla="*/ 623 w 1134"/>
                <a:gd name="T83" fmla="*/ 793 h 935"/>
                <a:gd name="T84" fmla="*/ 538 w 1134"/>
                <a:gd name="T85" fmla="*/ 850 h 935"/>
                <a:gd name="T86" fmla="*/ 567 w 1134"/>
                <a:gd name="T87" fmla="*/ 907 h 935"/>
                <a:gd name="T88" fmla="*/ 453 w 1134"/>
                <a:gd name="T89" fmla="*/ 879 h 935"/>
                <a:gd name="T90" fmla="*/ 397 w 1134"/>
                <a:gd name="T91" fmla="*/ 907 h 935"/>
                <a:gd name="T92" fmla="*/ 340 w 1134"/>
                <a:gd name="T93" fmla="*/ 879 h 935"/>
                <a:gd name="T94" fmla="*/ 283 w 1134"/>
                <a:gd name="T95" fmla="*/ 907 h 935"/>
                <a:gd name="T96" fmla="*/ 283 w 1134"/>
                <a:gd name="T97" fmla="*/ 822 h 935"/>
                <a:gd name="T98" fmla="*/ 198 w 1134"/>
                <a:gd name="T99" fmla="*/ 765 h 935"/>
                <a:gd name="T100" fmla="*/ 0 w 1134"/>
                <a:gd name="T101" fmla="*/ 793 h 935"/>
                <a:gd name="T102" fmla="*/ 0 w 1134"/>
                <a:gd name="T103" fmla="*/ 623 h 935"/>
                <a:gd name="T104" fmla="*/ 56 w 1134"/>
                <a:gd name="T105" fmla="*/ 51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35">
                  <a:moveTo>
                    <a:pt x="56" y="510"/>
                  </a:moveTo>
                  <a:lnTo>
                    <a:pt x="113" y="510"/>
                  </a:lnTo>
                  <a:lnTo>
                    <a:pt x="141" y="538"/>
                  </a:lnTo>
                  <a:lnTo>
                    <a:pt x="170" y="510"/>
                  </a:lnTo>
                  <a:lnTo>
                    <a:pt x="226" y="425"/>
                  </a:lnTo>
                  <a:lnTo>
                    <a:pt x="397" y="397"/>
                  </a:lnTo>
                  <a:lnTo>
                    <a:pt x="368" y="283"/>
                  </a:lnTo>
                  <a:lnTo>
                    <a:pt x="623" y="28"/>
                  </a:lnTo>
                  <a:lnTo>
                    <a:pt x="652" y="56"/>
                  </a:lnTo>
                  <a:lnTo>
                    <a:pt x="708" y="0"/>
                  </a:lnTo>
                  <a:lnTo>
                    <a:pt x="765" y="0"/>
                  </a:lnTo>
                  <a:lnTo>
                    <a:pt x="822" y="28"/>
                  </a:lnTo>
                  <a:lnTo>
                    <a:pt x="793" y="56"/>
                  </a:lnTo>
                  <a:lnTo>
                    <a:pt x="878" y="141"/>
                  </a:lnTo>
                  <a:lnTo>
                    <a:pt x="1077" y="141"/>
                  </a:lnTo>
                  <a:lnTo>
                    <a:pt x="1134" y="226"/>
                  </a:lnTo>
                  <a:lnTo>
                    <a:pt x="1134" y="368"/>
                  </a:lnTo>
                  <a:lnTo>
                    <a:pt x="1105" y="425"/>
                  </a:lnTo>
                  <a:lnTo>
                    <a:pt x="992" y="312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850" y="453"/>
                  </a:lnTo>
                  <a:lnTo>
                    <a:pt x="822" y="510"/>
                  </a:lnTo>
                  <a:lnTo>
                    <a:pt x="793" y="538"/>
                  </a:lnTo>
                  <a:lnTo>
                    <a:pt x="737" y="538"/>
                  </a:lnTo>
                  <a:lnTo>
                    <a:pt x="765" y="595"/>
                  </a:lnTo>
                  <a:lnTo>
                    <a:pt x="737" y="652"/>
                  </a:lnTo>
                  <a:lnTo>
                    <a:pt x="793" y="708"/>
                  </a:lnTo>
                  <a:lnTo>
                    <a:pt x="765" y="737"/>
                  </a:lnTo>
                  <a:lnTo>
                    <a:pt x="822" y="793"/>
                  </a:lnTo>
                  <a:lnTo>
                    <a:pt x="878" y="765"/>
                  </a:lnTo>
                  <a:lnTo>
                    <a:pt x="822" y="935"/>
                  </a:lnTo>
                  <a:lnTo>
                    <a:pt x="793" y="879"/>
                  </a:lnTo>
                  <a:lnTo>
                    <a:pt x="765" y="879"/>
                  </a:lnTo>
                  <a:lnTo>
                    <a:pt x="737" y="935"/>
                  </a:lnTo>
                  <a:lnTo>
                    <a:pt x="708" y="935"/>
                  </a:lnTo>
                  <a:lnTo>
                    <a:pt x="680" y="879"/>
                  </a:lnTo>
                  <a:lnTo>
                    <a:pt x="652" y="907"/>
                  </a:lnTo>
                  <a:lnTo>
                    <a:pt x="623" y="850"/>
                  </a:lnTo>
                  <a:lnTo>
                    <a:pt x="708" y="765"/>
                  </a:lnTo>
                  <a:lnTo>
                    <a:pt x="680" y="708"/>
                  </a:lnTo>
                  <a:lnTo>
                    <a:pt x="623" y="793"/>
                  </a:lnTo>
                  <a:lnTo>
                    <a:pt x="538" y="850"/>
                  </a:lnTo>
                  <a:lnTo>
                    <a:pt x="567" y="907"/>
                  </a:lnTo>
                  <a:lnTo>
                    <a:pt x="453" y="879"/>
                  </a:lnTo>
                  <a:lnTo>
                    <a:pt x="397" y="907"/>
                  </a:lnTo>
                  <a:lnTo>
                    <a:pt x="340" y="879"/>
                  </a:lnTo>
                  <a:lnTo>
                    <a:pt x="283" y="907"/>
                  </a:lnTo>
                  <a:lnTo>
                    <a:pt x="283" y="822"/>
                  </a:lnTo>
                  <a:lnTo>
                    <a:pt x="198" y="765"/>
                  </a:lnTo>
                  <a:lnTo>
                    <a:pt x="0" y="793"/>
                  </a:lnTo>
                  <a:lnTo>
                    <a:pt x="0" y="623"/>
                  </a:lnTo>
                  <a:lnTo>
                    <a:pt x="56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67"/>
            <p:cNvSpPr>
              <a:spLocks/>
            </p:cNvSpPr>
            <p:nvPr/>
          </p:nvSpPr>
          <p:spPr bwMode="auto">
            <a:xfrm>
              <a:off x="1720" y="5988"/>
              <a:ext cx="822" cy="879"/>
            </a:xfrm>
            <a:custGeom>
              <a:avLst/>
              <a:gdLst>
                <a:gd name="T0" fmla="*/ 57 w 822"/>
                <a:gd name="T1" fmla="*/ 28 h 879"/>
                <a:gd name="T2" fmla="*/ 255 w 822"/>
                <a:gd name="T3" fmla="*/ 0 h 879"/>
                <a:gd name="T4" fmla="*/ 340 w 822"/>
                <a:gd name="T5" fmla="*/ 57 h 879"/>
                <a:gd name="T6" fmla="*/ 340 w 822"/>
                <a:gd name="T7" fmla="*/ 142 h 879"/>
                <a:gd name="T8" fmla="*/ 397 w 822"/>
                <a:gd name="T9" fmla="*/ 114 h 879"/>
                <a:gd name="T10" fmla="*/ 454 w 822"/>
                <a:gd name="T11" fmla="*/ 142 h 879"/>
                <a:gd name="T12" fmla="*/ 510 w 822"/>
                <a:gd name="T13" fmla="*/ 114 h 879"/>
                <a:gd name="T14" fmla="*/ 624 w 822"/>
                <a:gd name="T15" fmla="*/ 142 h 879"/>
                <a:gd name="T16" fmla="*/ 482 w 822"/>
                <a:gd name="T17" fmla="*/ 227 h 879"/>
                <a:gd name="T18" fmla="*/ 510 w 822"/>
                <a:gd name="T19" fmla="*/ 284 h 879"/>
                <a:gd name="T20" fmla="*/ 652 w 822"/>
                <a:gd name="T21" fmla="*/ 284 h 879"/>
                <a:gd name="T22" fmla="*/ 652 w 822"/>
                <a:gd name="T23" fmla="*/ 397 h 879"/>
                <a:gd name="T24" fmla="*/ 822 w 822"/>
                <a:gd name="T25" fmla="*/ 482 h 879"/>
                <a:gd name="T26" fmla="*/ 709 w 822"/>
                <a:gd name="T27" fmla="*/ 567 h 879"/>
                <a:gd name="T28" fmla="*/ 765 w 822"/>
                <a:gd name="T29" fmla="*/ 567 h 879"/>
                <a:gd name="T30" fmla="*/ 737 w 822"/>
                <a:gd name="T31" fmla="*/ 652 h 879"/>
                <a:gd name="T32" fmla="*/ 765 w 822"/>
                <a:gd name="T33" fmla="*/ 652 h 879"/>
                <a:gd name="T34" fmla="*/ 765 w 822"/>
                <a:gd name="T35" fmla="*/ 766 h 879"/>
                <a:gd name="T36" fmla="*/ 680 w 822"/>
                <a:gd name="T37" fmla="*/ 766 h 879"/>
                <a:gd name="T38" fmla="*/ 680 w 822"/>
                <a:gd name="T39" fmla="*/ 709 h 879"/>
                <a:gd name="T40" fmla="*/ 624 w 822"/>
                <a:gd name="T41" fmla="*/ 737 h 879"/>
                <a:gd name="T42" fmla="*/ 652 w 822"/>
                <a:gd name="T43" fmla="*/ 652 h 879"/>
                <a:gd name="T44" fmla="*/ 595 w 822"/>
                <a:gd name="T45" fmla="*/ 681 h 879"/>
                <a:gd name="T46" fmla="*/ 539 w 822"/>
                <a:gd name="T47" fmla="*/ 567 h 879"/>
                <a:gd name="T48" fmla="*/ 510 w 822"/>
                <a:gd name="T49" fmla="*/ 595 h 879"/>
                <a:gd name="T50" fmla="*/ 510 w 822"/>
                <a:gd name="T51" fmla="*/ 652 h 879"/>
                <a:gd name="T52" fmla="*/ 482 w 822"/>
                <a:gd name="T53" fmla="*/ 709 h 879"/>
                <a:gd name="T54" fmla="*/ 425 w 822"/>
                <a:gd name="T55" fmla="*/ 709 h 879"/>
                <a:gd name="T56" fmla="*/ 482 w 822"/>
                <a:gd name="T57" fmla="*/ 766 h 879"/>
                <a:gd name="T58" fmla="*/ 567 w 822"/>
                <a:gd name="T59" fmla="*/ 737 h 879"/>
                <a:gd name="T60" fmla="*/ 595 w 822"/>
                <a:gd name="T61" fmla="*/ 879 h 879"/>
                <a:gd name="T62" fmla="*/ 539 w 822"/>
                <a:gd name="T63" fmla="*/ 822 h 879"/>
                <a:gd name="T64" fmla="*/ 425 w 822"/>
                <a:gd name="T65" fmla="*/ 822 h 879"/>
                <a:gd name="T66" fmla="*/ 397 w 822"/>
                <a:gd name="T67" fmla="*/ 766 h 879"/>
                <a:gd name="T68" fmla="*/ 368 w 822"/>
                <a:gd name="T69" fmla="*/ 766 h 879"/>
                <a:gd name="T70" fmla="*/ 312 w 822"/>
                <a:gd name="T71" fmla="*/ 822 h 879"/>
                <a:gd name="T72" fmla="*/ 227 w 822"/>
                <a:gd name="T73" fmla="*/ 766 h 879"/>
                <a:gd name="T74" fmla="*/ 198 w 822"/>
                <a:gd name="T75" fmla="*/ 652 h 879"/>
                <a:gd name="T76" fmla="*/ 198 w 822"/>
                <a:gd name="T77" fmla="*/ 567 h 879"/>
                <a:gd name="T78" fmla="*/ 283 w 822"/>
                <a:gd name="T79" fmla="*/ 510 h 879"/>
                <a:gd name="T80" fmla="*/ 255 w 822"/>
                <a:gd name="T81" fmla="*/ 454 h 879"/>
                <a:gd name="T82" fmla="*/ 170 w 822"/>
                <a:gd name="T83" fmla="*/ 454 h 879"/>
                <a:gd name="T84" fmla="*/ 113 w 822"/>
                <a:gd name="T85" fmla="*/ 482 h 879"/>
                <a:gd name="T86" fmla="*/ 57 w 822"/>
                <a:gd name="T87" fmla="*/ 482 h 879"/>
                <a:gd name="T88" fmla="*/ 85 w 822"/>
                <a:gd name="T89" fmla="*/ 425 h 879"/>
                <a:gd name="T90" fmla="*/ 0 w 822"/>
                <a:gd name="T91" fmla="*/ 340 h 879"/>
                <a:gd name="T92" fmla="*/ 57 w 822"/>
                <a:gd name="T93" fmla="*/ 227 h 879"/>
                <a:gd name="T94" fmla="*/ 28 w 822"/>
                <a:gd name="T95" fmla="*/ 170 h 879"/>
                <a:gd name="T96" fmla="*/ 142 w 822"/>
                <a:gd name="T97" fmla="*/ 170 h 879"/>
                <a:gd name="T98" fmla="*/ 57 w 822"/>
                <a:gd name="T99" fmla="*/ 85 h 879"/>
                <a:gd name="T100" fmla="*/ 57 w 822"/>
                <a:gd name="T101" fmla="*/ 2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79">
                  <a:moveTo>
                    <a:pt x="57" y="28"/>
                  </a:moveTo>
                  <a:lnTo>
                    <a:pt x="255" y="0"/>
                  </a:lnTo>
                  <a:lnTo>
                    <a:pt x="340" y="57"/>
                  </a:lnTo>
                  <a:lnTo>
                    <a:pt x="340" y="142"/>
                  </a:lnTo>
                  <a:lnTo>
                    <a:pt x="397" y="114"/>
                  </a:lnTo>
                  <a:lnTo>
                    <a:pt x="454" y="142"/>
                  </a:lnTo>
                  <a:lnTo>
                    <a:pt x="510" y="114"/>
                  </a:lnTo>
                  <a:lnTo>
                    <a:pt x="624" y="142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652" y="284"/>
                  </a:lnTo>
                  <a:lnTo>
                    <a:pt x="652" y="397"/>
                  </a:lnTo>
                  <a:lnTo>
                    <a:pt x="822" y="48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37" y="652"/>
                  </a:lnTo>
                  <a:lnTo>
                    <a:pt x="765" y="652"/>
                  </a:lnTo>
                  <a:lnTo>
                    <a:pt x="765" y="766"/>
                  </a:lnTo>
                  <a:lnTo>
                    <a:pt x="680" y="766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652" y="652"/>
                  </a:lnTo>
                  <a:lnTo>
                    <a:pt x="595" y="681"/>
                  </a:lnTo>
                  <a:lnTo>
                    <a:pt x="539" y="567"/>
                  </a:lnTo>
                  <a:lnTo>
                    <a:pt x="510" y="595"/>
                  </a:lnTo>
                  <a:lnTo>
                    <a:pt x="510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82" y="766"/>
                  </a:lnTo>
                  <a:lnTo>
                    <a:pt x="567" y="737"/>
                  </a:lnTo>
                  <a:lnTo>
                    <a:pt x="595" y="879"/>
                  </a:lnTo>
                  <a:lnTo>
                    <a:pt x="539" y="822"/>
                  </a:lnTo>
                  <a:lnTo>
                    <a:pt x="425" y="822"/>
                  </a:lnTo>
                  <a:lnTo>
                    <a:pt x="397" y="766"/>
                  </a:lnTo>
                  <a:lnTo>
                    <a:pt x="368" y="766"/>
                  </a:lnTo>
                  <a:lnTo>
                    <a:pt x="312" y="822"/>
                  </a:lnTo>
                  <a:lnTo>
                    <a:pt x="227" y="766"/>
                  </a:lnTo>
                  <a:lnTo>
                    <a:pt x="198" y="652"/>
                  </a:lnTo>
                  <a:lnTo>
                    <a:pt x="198" y="567"/>
                  </a:lnTo>
                  <a:lnTo>
                    <a:pt x="283" y="510"/>
                  </a:lnTo>
                  <a:lnTo>
                    <a:pt x="255" y="454"/>
                  </a:lnTo>
                  <a:lnTo>
                    <a:pt x="170" y="454"/>
                  </a:lnTo>
                  <a:lnTo>
                    <a:pt x="113" y="482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70"/>
                  </a:lnTo>
                  <a:lnTo>
                    <a:pt x="142" y="170"/>
                  </a:lnTo>
                  <a:lnTo>
                    <a:pt x="57" y="85"/>
                  </a:lnTo>
                  <a:lnTo>
                    <a:pt x="5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70"/>
            <p:cNvSpPr>
              <a:spLocks/>
            </p:cNvSpPr>
            <p:nvPr/>
          </p:nvSpPr>
          <p:spPr bwMode="auto">
            <a:xfrm>
              <a:off x="728" y="6385"/>
              <a:ext cx="1587" cy="1304"/>
            </a:xfrm>
            <a:custGeom>
              <a:avLst/>
              <a:gdLst>
                <a:gd name="T0" fmla="*/ 1531 w 1587"/>
                <a:gd name="T1" fmla="*/ 425 h 1304"/>
                <a:gd name="T2" fmla="*/ 1389 w 1587"/>
                <a:gd name="T3" fmla="*/ 369 h 1304"/>
                <a:gd name="T4" fmla="*/ 1304 w 1587"/>
                <a:gd name="T5" fmla="*/ 425 h 1304"/>
                <a:gd name="T6" fmla="*/ 1190 w 1587"/>
                <a:gd name="T7" fmla="*/ 255 h 1304"/>
                <a:gd name="T8" fmla="*/ 1275 w 1587"/>
                <a:gd name="T9" fmla="*/ 113 h 1304"/>
                <a:gd name="T10" fmla="*/ 1162 w 1587"/>
                <a:gd name="T11" fmla="*/ 57 h 1304"/>
                <a:gd name="T12" fmla="*/ 1049 w 1587"/>
                <a:gd name="T13" fmla="*/ 85 h 1304"/>
                <a:gd name="T14" fmla="*/ 623 w 1587"/>
                <a:gd name="T15" fmla="*/ 198 h 1304"/>
                <a:gd name="T16" fmla="*/ 623 w 1587"/>
                <a:gd name="T17" fmla="*/ 397 h 1304"/>
                <a:gd name="T18" fmla="*/ 510 w 1587"/>
                <a:gd name="T19" fmla="*/ 340 h 1304"/>
                <a:gd name="T20" fmla="*/ 482 w 1587"/>
                <a:gd name="T21" fmla="*/ 539 h 1304"/>
                <a:gd name="T22" fmla="*/ 283 w 1587"/>
                <a:gd name="T23" fmla="*/ 567 h 1304"/>
                <a:gd name="T24" fmla="*/ 312 w 1587"/>
                <a:gd name="T25" fmla="*/ 624 h 1304"/>
                <a:gd name="T26" fmla="*/ 170 w 1587"/>
                <a:gd name="T27" fmla="*/ 680 h 1304"/>
                <a:gd name="T28" fmla="*/ 141 w 1587"/>
                <a:gd name="T29" fmla="*/ 624 h 1304"/>
                <a:gd name="T30" fmla="*/ 28 w 1587"/>
                <a:gd name="T31" fmla="*/ 737 h 1304"/>
                <a:gd name="T32" fmla="*/ 85 w 1587"/>
                <a:gd name="T33" fmla="*/ 907 h 1304"/>
                <a:gd name="T34" fmla="*/ 0 w 1587"/>
                <a:gd name="T35" fmla="*/ 907 h 1304"/>
                <a:gd name="T36" fmla="*/ 28 w 1587"/>
                <a:gd name="T37" fmla="*/ 992 h 1304"/>
                <a:gd name="T38" fmla="*/ 28 w 1587"/>
                <a:gd name="T39" fmla="*/ 1106 h 1304"/>
                <a:gd name="T40" fmla="*/ 198 w 1587"/>
                <a:gd name="T41" fmla="*/ 1304 h 1304"/>
                <a:gd name="T42" fmla="*/ 340 w 1587"/>
                <a:gd name="T43" fmla="*/ 1247 h 1304"/>
                <a:gd name="T44" fmla="*/ 425 w 1587"/>
                <a:gd name="T45" fmla="*/ 1134 h 1304"/>
                <a:gd name="T46" fmla="*/ 368 w 1587"/>
                <a:gd name="T47" fmla="*/ 1021 h 1304"/>
                <a:gd name="T48" fmla="*/ 482 w 1587"/>
                <a:gd name="T49" fmla="*/ 964 h 1304"/>
                <a:gd name="T50" fmla="*/ 510 w 1587"/>
                <a:gd name="T51" fmla="*/ 879 h 1304"/>
                <a:gd name="T52" fmla="*/ 623 w 1587"/>
                <a:gd name="T53" fmla="*/ 709 h 1304"/>
                <a:gd name="T54" fmla="*/ 680 w 1587"/>
                <a:gd name="T55" fmla="*/ 709 h 1304"/>
                <a:gd name="T56" fmla="*/ 793 w 1587"/>
                <a:gd name="T57" fmla="*/ 822 h 1304"/>
                <a:gd name="T58" fmla="*/ 879 w 1587"/>
                <a:gd name="T59" fmla="*/ 879 h 1304"/>
                <a:gd name="T60" fmla="*/ 1049 w 1587"/>
                <a:gd name="T61" fmla="*/ 765 h 1304"/>
                <a:gd name="T62" fmla="*/ 1134 w 1587"/>
                <a:gd name="T63" fmla="*/ 709 h 1304"/>
                <a:gd name="T64" fmla="*/ 1190 w 1587"/>
                <a:gd name="T65" fmla="*/ 737 h 1304"/>
                <a:gd name="T66" fmla="*/ 1275 w 1587"/>
                <a:gd name="T67" fmla="*/ 709 h 1304"/>
                <a:gd name="T68" fmla="*/ 1247 w 1587"/>
                <a:gd name="T69" fmla="*/ 624 h 1304"/>
                <a:gd name="T70" fmla="*/ 1219 w 1587"/>
                <a:gd name="T71" fmla="*/ 567 h 1304"/>
                <a:gd name="T72" fmla="*/ 1332 w 1587"/>
                <a:gd name="T73" fmla="*/ 539 h 1304"/>
                <a:gd name="T74" fmla="*/ 1446 w 1587"/>
                <a:gd name="T75" fmla="*/ 595 h 1304"/>
                <a:gd name="T76" fmla="*/ 1417 w 1587"/>
                <a:gd name="T77" fmla="*/ 510 h 1304"/>
                <a:gd name="T78" fmla="*/ 1474 w 1587"/>
                <a:gd name="T79" fmla="*/ 482 h 1304"/>
                <a:gd name="T80" fmla="*/ 1531 w 1587"/>
                <a:gd name="T81" fmla="*/ 48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304">
                  <a:moveTo>
                    <a:pt x="1587" y="482"/>
                  </a:moveTo>
                  <a:lnTo>
                    <a:pt x="1531" y="425"/>
                  </a:lnTo>
                  <a:lnTo>
                    <a:pt x="1417" y="425"/>
                  </a:lnTo>
                  <a:lnTo>
                    <a:pt x="1389" y="369"/>
                  </a:lnTo>
                  <a:lnTo>
                    <a:pt x="1360" y="369"/>
                  </a:lnTo>
                  <a:lnTo>
                    <a:pt x="1304" y="425"/>
                  </a:lnTo>
                  <a:lnTo>
                    <a:pt x="1219" y="369"/>
                  </a:lnTo>
                  <a:lnTo>
                    <a:pt x="1190" y="255"/>
                  </a:lnTo>
                  <a:lnTo>
                    <a:pt x="1190" y="170"/>
                  </a:lnTo>
                  <a:lnTo>
                    <a:pt x="1275" y="113"/>
                  </a:lnTo>
                  <a:lnTo>
                    <a:pt x="1247" y="57"/>
                  </a:lnTo>
                  <a:lnTo>
                    <a:pt x="1162" y="57"/>
                  </a:lnTo>
                  <a:lnTo>
                    <a:pt x="1105" y="85"/>
                  </a:lnTo>
                  <a:lnTo>
                    <a:pt x="1049" y="85"/>
                  </a:lnTo>
                  <a:lnTo>
                    <a:pt x="737" y="0"/>
                  </a:lnTo>
                  <a:lnTo>
                    <a:pt x="623" y="198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38" y="454"/>
                  </a:lnTo>
                  <a:lnTo>
                    <a:pt x="482" y="539"/>
                  </a:lnTo>
                  <a:lnTo>
                    <a:pt x="340" y="454"/>
                  </a:lnTo>
                  <a:lnTo>
                    <a:pt x="283" y="567"/>
                  </a:lnTo>
                  <a:lnTo>
                    <a:pt x="368" y="595"/>
                  </a:lnTo>
                  <a:lnTo>
                    <a:pt x="312" y="624"/>
                  </a:lnTo>
                  <a:lnTo>
                    <a:pt x="226" y="595"/>
                  </a:lnTo>
                  <a:lnTo>
                    <a:pt x="170" y="680"/>
                  </a:lnTo>
                  <a:lnTo>
                    <a:pt x="141" y="652"/>
                  </a:lnTo>
                  <a:lnTo>
                    <a:pt x="141" y="624"/>
                  </a:lnTo>
                  <a:lnTo>
                    <a:pt x="85" y="595"/>
                  </a:lnTo>
                  <a:lnTo>
                    <a:pt x="28" y="737"/>
                  </a:lnTo>
                  <a:lnTo>
                    <a:pt x="141" y="794"/>
                  </a:lnTo>
                  <a:lnTo>
                    <a:pt x="85" y="907"/>
                  </a:lnTo>
                  <a:lnTo>
                    <a:pt x="56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28" y="992"/>
                  </a:lnTo>
                  <a:lnTo>
                    <a:pt x="56" y="1077"/>
                  </a:lnTo>
                  <a:lnTo>
                    <a:pt x="28" y="1106"/>
                  </a:lnTo>
                  <a:lnTo>
                    <a:pt x="170" y="1191"/>
                  </a:lnTo>
                  <a:lnTo>
                    <a:pt x="198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425" y="1134"/>
                  </a:lnTo>
                  <a:lnTo>
                    <a:pt x="425" y="1049"/>
                  </a:lnTo>
                  <a:lnTo>
                    <a:pt x="368" y="1021"/>
                  </a:lnTo>
                  <a:lnTo>
                    <a:pt x="368" y="964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510" y="879"/>
                  </a:lnTo>
                  <a:lnTo>
                    <a:pt x="510" y="765"/>
                  </a:lnTo>
                  <a:lnTo>
                    <a:pt x="623" y="709"/>
                  </a:lnTo>
                  <a:lnTo>
                    <a:pt x="623" y="737"/>
                  </a:lnTo>
                  <a:lnTo>
                    <a:pt x="680" y="709"/>
                  </a:lnTo>
                  <a:lnTo>
                    <a:pt x="793" y="737"/>
                  </a:lnTo>
                  <a:lnTo>
                    <a:pt x="793" y="822"/>
                  </a:lnTo>
                  <a:lnTo>
                    <a:pt x="822" y="907"/>
                  </a:lnTo>
                  <a:lnTo>
                    <a:pt x="879" y="879"/>
                  </a:lnTo>
                  <a:lnTo>
                    <a:pt x="935" y="964"/>
                  </a:lnTo>
                  <a:lnTo>
                    <a:pt x="1049" y="765"/>
                  </a:lnTo>
                  <a:lnTo>
                    <a:pt x="1105" y="765"/>
                  </a:lnTo>
                  <a:lnTo>
                    <a:pt x="1134" y="709"/>
                  </a:lnTo>
                  <a:lnTo>
                    <a:pt x="1162" y="765"/>
                  </a:lnTo>
                  <a:lnTo>
                    <a:pt x="1190" y="737"/>
                  </a:lnTo>
                  <a:lnTo>
                    <a:pt x="1190" y="709"/>
                  </a:lnTo>
                  <a:lnTo>
                    <a:pt x="1275" y="709"/>
                  </a:lnTo>
                  <a:lnTo>
                    <a:pt x="1219" y="652"/>
                  </a:lnTo>
                  <a:lnTo>
                    <a:pt x="1247" y="624"/>
                  </a:lnTo>
                  <a:lnTo>
                    <a:pt x="1247" y="595"/>
                  </a:lnTo>
                  <a:lnTo>
                    <a:pt x="1219" y="567"/>
                  </a:lnTo>
                  <a:lnTo>
                    <a:pt x="1247" y="539"/>
                  </a:lnTo>
                  <a:lnTo>
                    <a:pt x="1332" y="539"/>
                  </a:lnTo>
                  <a:lnTo>
                    <a:pt x="1332" y="652"/>
                  </a:lnTo>
                  <a:lnTo>
                    <a:pt x="1446" y="595"/>
                  </a:lnTo>
                  <a:lnTo>
                    <a:pt x="1446" y="510"/>
                  </a:lnTo>
                  <a:lnTo>
                    <a:pt x="1417" y="510"/>
                  </a:lnTo>
                  <a:lnTo>
                    <a:pt x="1389" y="482"/>
                  </a:lnTo>
                  <a:lnTo>
                    <a:pt x="1474" y="482"/>
                  </a:lnTo>
                  <a:lnTo>
                    <a:pt x="1502" y="539"/>
                  </a:lnTo>
                  <a:lnTo>
                    <a:pt x="1531" y="482"/>
                  </a:lnTo>
                  <a:lnTo>
                    <a:pt x="1587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71"/>
            <p:cNvSpPr>
              <a:spLocks/>
            </p:cNvSpPr>
            <p:nvPr/>
          </p:nvSpPr>
          <p:spPr bwMode="auto">
            <a:xfrm>
              <a:off x="1096" y="7094"/>
              <a:ext cx="567" cy="652"/>
            </a:xfrm>
            <a:custGeom>
              <a:avLst/>
              <a:gdLst>
                <a:gd name="T0" fmla="*/ 567 w 567"/>
                <a:gd name="T1" fmla="*/ 255 h 652"/>
                <a:gd name="T2" fmla="*/ 511 w 567"/>
                <a:gd name="T3" fmla="*/ 170 h 652"/>
                <a:gd name="T4" fmla="*/ 454 w 567"/>
                <a:gd name="T5" fmla="*/ 198 h 652"/>
                <a:gd name="T6" fmla="*/ 425 w 567"/>
                <a:gd name="T7" fmla="*/ 113 h 652"/>
                <a:gd name="T8" fmla="*/ 425 w 567"/>
                <a:gd name="T9" fmla="*/ 28 h 652"/>
                <a:gd name="T10" fmla="*/ 312 w 567"/>
                <a:gd name="T11" fmla="*/ 0 h 652"/>
                <a:gd name="T12" fmla="*/ 255 w 567"/>
                <a:gd name="T13" fmla="*/ 28 h 652"/>
                <a:gd name="T14" fmla="*/ 255 w 567"/>
                <a:gd name="T15" fmla="*/ 0 h 652"/>
                <a:gd name="T16" fmla="*/ 142 w 567"/>
                <a:gd name="T17" fmla="*/ 56 h 652"/>
                <a:gd name="T18" fmla="*/ 142 w 567"/>
                <a:gd name="T19" fmla="*/ 170 h 652"/>
                <a:gd name="T20" fmla="*/ 114 w 567"/>
                <a:gd name="T21" fmla="*/ 198 h 652"/>
                <a:gd name="T22" fmla="*/ 114 w 567"/>
                <a:gd name="T23" fmla="*/ 255 h 652"/>
                <a:gd name="T24" fmla="*/ 0 w 567"/>
                <a:gd name="T25" fmla="*/ 255 h 652"/>
                <a:gd name="T26" fmla="*/ 0 w 567"/>
                <a:gd name="T27" fmla="*/ 312 h 652"/>
                <a:gd name="T28" fmla="*/ 57 w 567"/>
                <a:gd name="T29" fmla="*/ 340 h 652"/>
                <a:gd name="T30" fmla="*/ 57 w 567"/>
                <a:gd name="T31" fmla="*/ 368 h 652"/>
                <a:gd name="T32" fmla="*/ 114 w 567"/>
                <a:gd name="T33" fmla="*/ 397 h 652"/>
                <a:gd name="T34" fmla="*/ 199 w 567"/>
                <a:gd name="T35" fmla="*/ 368 h 652"/>
                <a:gd name="T36" fmla="*/ 255 w 567"/>
                <a:gd name="T37" fmla="*/ 453 h 652"/>
                <a:gd name="T38" fmla="*/ 255 w 567"/>
                <a:gd name="T39" fmla="*/ 510 h 652"/>
                <a:gd name="T40" fmla="*/ 312 w 567"/>
                <a:gd name="T41" fmla="*/ 538 h 652"/>
                <a:gd name="T42" fmla="*/ 312 w 567"/>
                <a:gd name="T43" fmla="*/ 595 h 652"/>
                <a:gd name="T44" fmla="*/ 340 w 567"/>
                <a:gd name="T45" fmla="*/ 595 h 652"/>
                <a:gd name="T46" fmla="*/ 397 w 567"/>
                <a:gd name="T47" fmla="*/ 652 h 652"/>
                <a:gd name="T48" fmla="*/ 482 w 567"/>
                <a:gd name="T49" fmla="*/ 397 h 652"/>
                <a:gd name="T50" fmla="*/ 567 w 567"/>
                <a:gd name="T51" fmla="*/ 25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652">
                  <a:moveTo>
                    <a:pt x="567" y="255"/>
                  </a:moveTo>
                  <a:lnTo>
                    <a:pt x="511" y="170"/>
                  </a:lnTo>
                  <a:lnTo>
                    <a:pt x="454" y="198"/>
                  </a:lnTo>
                  <a:lnTo>
                    <a:pt x="425" y="113"/>
                  </a:lnTo>
                  <a:lnTo>
                    <a:pt x="425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55" y="0"/>
                  </a:lnTo>
                  <a:lnTo>
                    <a:pt x="142" y="56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14" y="255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114" y="397"/>
                  </a:lnTo>
                  <a:lnTo>
                    <a:pt x="199" y="368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97" y="652"/>
                  </a:lnTo>
                  <a:lnTo>
                    <a:pt x="482" y="397"/>
                  </a:lnTo>
                  <a:lnTo>
                    <a:pt x="567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72"/>
            <p:cNvSpPr>
              <a:spLocks/>
            </p:cNvSpPr>
            <p:nvPr/>
          </p:nvSpPr>
          <p:spPr bwMode="auto">
            <a:xfrm>
              <a:off x="926" y="7462"/>
              <a:ext cx="567" cy="511"/>
            </a:xfrm>
            <a:custGeom>
              <a:avLst/>
              <a:gdLst>
                <a:gd name="T0" fmla="*/ 567 w 567"/>
                <a:gd name="T1" fmla="*/ 284 h 511"/>
                <a:gd name="T2" fmla="*/ 510 w 567"/>
                <a:gd name="T3" fmla="*/ 227 h 511"/>
                <a:gd name="T4" fmla="*/ 482 w 567"/>
                <a:gd name="T5" fmla="*/ 227 h 511"/>
                <a:gd name="T6" fmla="*/ 482 w 567"/>
                <a:gd name="T7" fmla="*/ 170 h 511"/>
                <a:gd name="T8" fmla="*/ 425 w 567"/>
                <a:gd name="T9" fmla="*/ 142 h 511"/>
                <a:gd name="T10" fmla="*/ 425 w 567"/>
                <a:gd name="T11" fmla="*/ 85 h 511"/>
                <a:gd name="T12" fmla="*/ 369 w 567"/>
                <a:gd name="T13" fmla="*/ 0 h 511"/>
                <a:gd name="T14" fmla="*/ 284 w 567"/>
                <a:gd name="T15" fmla="*/ 29 h 511"/>
                <a:gd name="T16" fmla="*/ 227 w 567"/>
                <a:gd name="T17" fmla="*/ 0 h 511"/>
                <a:gd name="T18" fmla="*/ 227 w 567"/>
                <a:gd name="T19" fmla="*/ 57 h 511"/>
                <a:gd name="T20" fmla="*/ 142 w 567"/>
                <a:gd name="T21" fmla="*/ 114 h 511"/>
                <a:gd name="T22" fmla="*/ 142 w 567"/>
                <a:gd name="T23" fmla="*/ 170 h 511"/>
                <a:gd name="T24" fmla="*/ 85 w 567"/>
                <a:gd name="T25" fmla="*/ 170 h 511"/>
                <a:gd name="T26" fmla="*/ 0 w 567"/>
                <a:gd name="T27" fmla="*/ 227 h 511"/>
                <a:gd name="T28" fmla="*/ 28 w 567"/>
                <a:gd name="T29" fmla="*/ 284 h 511"/>
                <a:gd name="T30" fmla="*/ 85 w 567"/>
                <a:gd name="T31" fmla="*/ 312 h 511"/>
                <a:gd name="T32" fmla="*/ 85 w 567"/>
                <a:gd name="T33" fmla="*/ 369 h 511"/>
                <a:gd name="T34" fmla="*/ 170 w 567"/>
                <a:gd name="T35" fmla="*/ 340 h 511"/>
                <a:gd name="T36" fmla="*/ 170 w 567"/>
                <a:gd name="T37" fmla="*/ 454 h 511"/>
                <a:gd name="T38" fmla="*/ 340 w 567"/>
                <a:gd name="T39" fmla="*/ 511 h 511"/>
                <a:gd name="T40" fmla="*/ 340 w 567"/>
                <a:gd name="T41" fmla="*/ 454 h 511"/>
                <a:gd name="T42" fmla="*/ 482 w 567"/>
                <a:gd name="T43" fmla="*/ 482 h 511"/>
                <a:gd name="T44" fmla="*/ 567 w 567"/>
                <a:gd name="T45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11">
                  <a:moveTo>
                    <a:pt x="567" y="284"/>
                  </a:moveTo>
                  <a:lnTo>
                    <a:pt x="510" y="227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284" y="29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42" y="114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482" y="482"/>
                  </a:lnTo>
                  <a:lnTo>
                    <a:pt x="56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73"/>
            <p:cNvSpPr>
              <a:spLocks/>
            </p:cNvSpPr>
            <p:nvPr/>
          </p:nvSpPr>
          <p:spPr bwMode="auto">
            <a:xfrm>
              <a:off x="2457" y="4372"/>
              <a:ext cx="1134" cy="1219"/>
            </a:xfrm>
            <a:custGeom>
              <a:avLst/>
              <a:gdLst>
                <a:gd name="T0" fmla="*/ 1106 w 1134"/>
                <a:gd name="T1" fmla="*/ 0 h 1219"/>
                <a:gd name="T2" fmla="*/ 1049 w 1134"/>
                <a:gd name="T3" fmla="*/ 57 h 1219"/>
                <a:gd name="T4" fmla="*/ 964 w 1134"/>
                <a:gd name="T5" fmla="*/ 29 h 1219"/>
                <a:gd name="T6" fmla="*/ 964 w 1134"/>
                <a:gd name="T7" fmla="*/ 85 h 1219"/>
                <a:gd name="T8" fmla="*/ 850 w 1134"/>
                <a:gd name="T9" fmla="*/ 114 h 1219"/>
                <a:gd name="T10" fmla="*/ 822 w 1134"/>
                <a:gd name="T11" fmla="*/ 227 h 1219"/>
                <a:gd name="T12" fmla="*/ 765 w 1134"/>
                <a:gd name="T13" fmla="*/ 227 h 1219"/>
                <a:gd name="T14" fmla="*/ 765 w 1134"/>
                <a:gd name="T15" fmla="*/ 340 h 1219"/>
                <a:gd name="T16" fmla="*/ 737 w 1134"/>
                <a:gd name="T17" fmla="*/ 369 h 1219"/>
                <a:gd name="T18" fmla="*/ 680 w 1134"/>
                <a:gd name="T19" fmla="*/ 312 h 1219"/>
                <a:gd name="T20" fmla="*/ 709 w 1134"/>
                <a:gd name="T21" fmla="*/ 255 h 1219"/>
                <a:gd name="T22" fmla="*/ 680 w 1134"/>
                <a:gd name="T23" fmla="*/ 199 h 1219"/>
                <a:gd name="T24" fmla="*/ 624 w 1134"/>
                <a:gd name="T25" fmla="*/ 227 h 1219"/>
                <a:gd name="T26" fmla="*/ 624 w 1134"/>
                <a:gd name="T27" fmla="*/ 369 h 1219"/>
                <a:gd name="T28" fmla="*/ 539 w 1134"/>
                <a:gd name="T29" fmla="*/ 482 h 1219"/>
                <a:gd name="T30" fmla="*/ 454 w 1134"/>
                <a:gd name="T31" fmla="*/ 482 h 1219"/>
                <a:gd name="T32" fmla="*/ 369 w 1134"/>
                <a:gd name="T33" fmla="*/ 624 h 1219"/>
                <a:gd name="T34" fmla="*/ 284 w 1134"/>
                <a:gd name="T35" fmla="*/ 624 h 1219"/>
                <a:gd name="T36" fmla="*/ 255 w 1134"/>
                <a:gd name="T37" fmla="*/ 596 h 1219"/>
                <a:gd name="T38" fmla="*/ 227 w 1134"/>
                <a:gd name="T39" fmla="*/ 681 h 1219"/>
                <a:gd name="T40" fmla="*/ 113 w 1134"/>
                <a:gd name="T41" fmla="*/ 709 h 1219"/>
                <a:gd name="T42" fmla="*/ 85 w 1134"/>
                <a:gd name="T43" fmla="*/ 766 h 1219"/>
                <a:gd name="T44" fmla="*/ 28 w 1134"/>
                <a:gd name="T45" fmla="*/ 766 h 1219"/>
                <a:gd name="T46" fmla="*/ 0 w 1134"/>
                <a:gd name="T47" fmla="*/ 794 h 1219"/>
                <a:gd name="T48" fmla="*/ 28 w 1134"/>
                <a:gd name="T49" fmla="*/ 851 h 1219"/>
                <a:gd name="T50" fmla="*/ 85 w 1134"/>
                <a:gd name="T51" fmla="*/ 851 h 1219"/>
                <a:gd name="T52" fmla="*/ 142 w 1134"/>
                <a:gd name="T53" fmla="*/ 879 h 1219"/>
                <a:gd name="T54" fmla="*/ 113 w 1134"/>
                <a:gd name="T55" fmla="*/ 907 h 1219"/>
                <a:gd name="T56" fmla="*/ 198 w 1134"/>
                <a:gd name="T57" fmla="*/ 992 h 1219"/>
                <a:gd name="T58" fmla="*/ 397 w 1134"/>
                <a:gd name="T59" fmla="*/ 992 h 1219"/>
                <a:gd name="T60" fmla="*/ 454 w 1134"/>
                <a:gd name="T61" fmla="*/ 1077 h 1219"/>
                <a:gd name="T62" fmla="*/ 454 w 1134"/>
                <a:gd name="T63" fmla="*/ 1219 h 1219"/>
                <a:gd name="T64" fmla="*/ 539 w 1134"/>
                <a:gd name="T65" fmla="*/ 1134 h 1219"/>
                <a:gd name="T66" fmla="*/ 539 w 1134"/>
                <a:gd name="T67" fmla="*/ 1191 h 1219"/>
                <a:gd name="T68" fmla="*/ 680 w 1134"/>
                <a:gd name="T69" fmla="*/ 1134 h 1219"/>
                <a:gd name="T70" fmla="*/ 680 w 1134"/>
                <a:gd name="T71" fmla="*/ 1106 h 1219"/>
                <a:gd name="T72" fmla="*/ 624 w 1134"/>
                <a:gd name="T73" fmla="*/ 1021 h 1219"/>
                <a:gd name="T74" fmla="*/ 624 w 1134"/>
                <a:gd name="T75" fmla="*/ 907 h 1219"/>
                <a:gd name="T76" fmla="*/ 680 w 1134"/>
                <a:gd name="T77" fmla="*/ 851 h 1219"/>
                <a:gd name="T78" fmla="*/ 652 w 1134"/>
                <a:gd name="T79" fmla="*/ 794 h 1219"/>
                <a:gd name="T80" fmla="*/ 794 w 1134"/>
                <a:gd name="T81" fmla="*/ 737 h 1219"/>
                <a:gd name="T82" fmla="*/ 822 w 1134"/>
                <a:gd name="T83" fmla="*/ 567 h 1219"/>
                <a:gd name="T84" fmla="*/ 964 w 1134"/>
                <a:gd name="T85" fmla="*/ 567 h 1219"/>
                <a:gd name="T86" fmla="*/ 1049 w 1134"/>
                <a:gd name="T87" fmla="*/ 510 h 1219"/>
                <a:gd name="T88" fmla="*/ 1049 w 1134"/>
                <a:gd name="T89" fmla="*/ 425 h 1219"/>
                <a:gd name="T90" fmla="*/ 1049 w 1134"/>
                <a:gd name="T91" fmla="*/ 340 h 1219"/>
                <a:gd name="T92" fmla="*/ 1106 w 1134"/>
                <a:gd name="T93" fmla="*/ 312 h 1219"/>
                <a:gd name="T94" fmla="*/ 1049 w 1134"/>
                <a:gd name="T95" fmla="*/ 255 h 1219"/>
                <a:gd name="T96" fmla="*/ 1134 w 1134"/>
                <a:gd name="T97" fmla="*/ 85 h 1219"/>
                <a:gd name="T98" fmla="*/ 1106 w 1134"/>
                <a:gd name="T9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4" h="1219">
                  <a:moveTo>
                    <a:pt x="1106" y="0"/>
                  </a:moveTo>
                  <a:lnTo>
                    <a:pt x="1049" y="57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850" y="114"/>
                  </a:lnTo>
                  <a:lnTo>
                    <a:pt x="822" y="227"/>
                  </a:lnTo>
                  <a:lnTo>
                    <a:pt x="765" y="227"/>
                  </a:lnTo>
                  <a:lnTo>
                    <a:pt x="765" y="340"/>
                  </a:lnTo>
                  <a:lnTo>
                    <a:pt x="737" y="369"/>
                  </a:lnTo>
                  <a:lnTo>
                    <a:pt x="680" y="312"/>
                  </a:lnTo>
                  <a:lnTo>
                    <a:pt x="709" y="255"/>
                  </a:lnTo>
                  <a:lnTo>
                    <a:pt x="680" y="199"/>
                  </a:lnTo>
                  <a:lnTo>
                    <a:pt x="624" y="227"/>
                  </a:lnTo>
                  <a:lnTo>
                    <a:pt x="624" y="369"/>
                  </a:lnTo>
                  <a:lnTo>
                    <a:pt x="539" y="482"/>
                  </a:lnTo>
                  <a:lnTo>
                    <a:pt x="454" y="482"/>
                  </a:lnTo>
                  <a:lnTo>
                    <a:pt x="369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27" y="681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142" y="879"/>
                  </a:lnTo>
                  <a:lnTo>
                    <a:pt x="113" y="907"/>
                  </a:lnTo>
                  <a:lnTo>
                    <a:pt x="198" y="992"/>
                  </a:lnTo>
                  <a:lnTo>
                    <a:pt x="397" y="992"/>
                  </a:lnTo>
                  <a:lnTo>
                    <a:pt x="454" y="1077"/>
                  </a:lnTo>
                  <a:lnTo>
                    <a:pt x="454" y="1219"/>
                  </a:lnTo>
                  <a:lnTo>
                    <a:pt x="539" y="1134"/>
                  </a:lnTo>
                  <a:lnTo>
                    <a:pt x="539" y="1191"/>
                  </a:lnTo>
                  <a:lnTo>
                    <a:pt x="680" y="1134"/>
                  </a:lnTo>
                  <a:lnTo>
                    <a:pt x="680" y="1106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794" y="737"/>
                  </a:lnTo>
                  <a:lnTo>
                    <a:pt x="822" y="567"/>
                  </a:lnTo>
                  <a:lnTo>
                    <a:pt x="964" y="567"/>
                  </a:lnTo>
                  <a:lnTo>
                    <a:pt x="1049" y="510"/>
                  </a:lnTo>
                  <a:lnTo>
                    <a:pt x="1049" y="425"/>
                  </a:lnTo>
                  <a:lnTo>
                    <a:pt x="1049" y="340"/>
                  </a:lnTo>
                  <a:lnTo>
                    <a:pt x="1106" y="312"/>
                  </a:lnTo>
                  <a:lnTo>
                    <a:pt x="1049" y="255"/>
                  </a:lnTo>
                  <a:lnTo>
                    <a:pt x="1134" y="85"/>
                  </a:lnTo>
                  <a:lnTo>
                    <a:pt x="110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74"/>
            <p:cNvSpPr>
              <a:spLocks/>
            </p:cNvSpPr>
            <p:nvPr/>
          </p:nvSpPr>
          <p:spPr bwMode="auto">
            <a:xfrm>
              <a:off x="3081" y="4571"/>
              <a:ext cx="1417" cy="935"/>
            </a:xfrm>
            <a:custGeom>
              <a:avLst/>
              <a:gdLst>
                <a:gd name="T0" fmla="*/ 340 w 1417"/>
                <a:gd name="T1" fmla="*/ 368 h 935"/>
                <a:gd name="T2" fmla="*/ 170 w 1417"/>
                <a:gd name="T3" fmla="*/ 538 h 935"/>
                <a:gd name="T4" fmla="*/ 56 w 1417"/>
                <a:gd name="T5" fmla="*/ 652 h 935"/>
                <a:gd name="T6" fmla="*/ 0 w 1417"/>
                <a:gd name="T7" fmla="*/ 822 h 935"/>
                <a:gd name="T8" fmla="*/ 141 w 1417"/>
                <a:gd name="T9" fmla="*/ 907 h 935"/>
                <a:gd name="T10" fmla="*/ 170 w 1417"/>
                <a:gd name="T11" fmla="*/ 765 h 935"/>
                <a:gd name="T12" fmla="*/ 283 w 1417"/>
                <a:gd name="T13" fmla="*/ 878 h 935"/>
                <a:gd name="T14" fmla="*/ 397 w 1417"/>
                <a:gd name="T15" fmla="*/ 850 h 935"/>
                <a:gd name="T16" fmla="*/ 340 w 1417"/>
                <a:gd name="T17" fmla="*/ 793 h 935"/>
                <a:gd name="T18" fmla="*/ 425 w 1417"/>
                <a:gd name="T19" fmla="*/ 765 h 935"/>
                <a:gd name="T20" fmla="*/ 567 w 1417"/>
                <a:gd name="T21" fmla="*/ 793 h 935"/>
                <a:gd name="T22" fmla="*/ 567 w 1417"/>
                <a:gd name="T23" fmla="*/ 623 h 935"/>
                <a:gd name="T24" fmla="*/ 708 w 1417"/>
                <a:gd name="T25" fmla="*/ 737 h 935"/>
                <a:gd name="T26" fmla="*/ 850 w 1417"/>
                <a:gd name="T27" fmla="*/ 652 h 935"/>
                <a:gd name="T28" fmla="*/ 907 w 1417"/>
                <a:gd name="T29" fmla="*/ 567 h 935"/>
                <a:gd name="T30" fmla="*/ 992 w 1417"/>
                <a:gd name="T31" fmla="*/ 510 h 935"/>
                <a:gd name="T32" fmla="*/ 1020 w 1417"/>
                <a:gd name="T33" fmla="*/ 425 h 935"/>
                <a:gd name="T34" fmla="*/ 1020 w 1417"/>
                <a:gd name="T35" fmla="*/ 283 h 935"/>
                <a:gd name="T36" fmla="*/ 1162 w 1417"/>
                <a:gd name="T37" fmla="*/ 283 h 935"/>
                <a:gd name="T38" fmla="*/ 1134 w 1417"/>
                <a:gd name="T39" fmla="*/ 453 h 935"/>
                <a:gd name="T40" fmla="*/ 1247 w 1417"/>
                <a:gd name="T41" fmla="*/ 510 h 935"/>
                <a:gd name="T42" fmla="*/ 1389 w 1417"/>
                <a:gd name="T43" fmla="*/ 397 h 935"/>
                <a:gd name="T44" fmla="*/ 1389 w 1417"/>
                <a:gd name="T45" fmla="*/ 255 h 935"/>
                <a:gd name="T46" fmla="*/ 1360 w 1417"/>
                <a:gd name="T47" fmla="*/ 85 h 935"/>
                <a:gd name="T48" fmla="*/ 1162 w 1417"/>
                <a:gd name="T49" fmla="*/ 85 h 935"/>
                <a:gd name="T50" fmla="*/ 964 w 1417"/>
                <a:gd name="T51" fmla="*/ 0 h 935"/>
                <a:gd name="T52" fmla="*/ 935 w 1417"/>
                <a:gd name="T53" fmla="*/ 85 h 935"/>
                <a:gd name="T54" fmla="*/ 850 w 1417"/>
                <a:gd name="T55" fmla="*/ 141 h 935"/>
                <a:gd name="T56" fmla="*/ 793 w 1417"/>
                <a:gd name="T57" fmla="*/ 311 h 935"/>
                <a:gd name="T58" fmla="*/ 737 w 1417"/>
                <a:gd name="T59" fmla="*/ 368 h 935"/>
                <a:gd name="T60" fmla="*/ 652 w 1417"/>
                <a:gd name="T61" fmla="*/ 397 h 935"/>
                <a:gd name="T62" fmla="*/ 425 w 1417"/>
                <a:gd name="T63" fmla="*/ 311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935">
                  <a:moveTo>
                    <a:pt x="425" y="311"/>
                  </a:moveTo>
                  <a:lnTo>
                    <a:pt x="340" y="368"/>
                  </a:lnTo>
                  <a:lnTo>
                    <a:pt x="198" y="368"/>
                  </a:lnTo>
                  <a:lnTo>
                    <a:pt x="170" y="538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0" y="708"/>
                  </a:lnTo>
                  <a:lnTo>
                    <a:pt x="0" y="822"/>
                  </a:lnTo>
                  <a:lnTo>
                    <a:pt x="56" y="907"/>
                  </a:lnTo>
                  <a:lnTo>
                    <a:pt x="141" y="907"/>
                  </a:lnTo>
                  <a:lnTo>
                    <a:pt x="198" y="878"/>
                  </a:lnTo>
                  <a:lnTo>
                    <a:pt x="170" y="765"/>
                  </a:lnTo>
                  <a:lnTo>
                    <a:pt x="226" y="878"/>
                  </a:lnTo>
                  <a:lnTo>
                    <a:pt x="283" y="878"/>
                  </a:lnTo>
                  <a:lnTo>
                    <a:pt x="283" y="935"/>
                  </a:lnTo>
                  <a:lnTo>
                    <a:pt x="397" y="850"/>
                  </a:lnTo>
                  <a:lnTo>
                    <a:pt x="283" y="793"/>
                  </a:lnTo>
                  <a:lnTo>
                    <a:pt x="340" y="793"/>
                  </a:lnTo>
                  <a:lnTo>
                    <a:pt x="340" y="737"/>
                  </a:lnTo>
                  <a:lnTo>
                    <a:pt x="425" y="765"/>
                  </a:lnTo>
                  <a:lnTo>
                    <a:pt x="397" y="623"/>
                  </a:lnTo>
                  <a:lnTo>
                    <a:pt x="567" y="793"/>
                  </a:lnTo>
                  <a:lnTo>
                    <a:pt x="595" y="680"/>
                  </a:lnTo>
                  <a:lnTo>
                    <a:pt x="567" y="623"/>
                  </a:lnTo>
                  <a:lnTo>
                    <a:pt x="652" y="538"/>
                  </a:lnTo>
                  <a:lnTo>
                    <a:pt x="708" y="737"/>
                  </a:lnTo>
                  <a:lnTo>
                    <a:pt x="793" y="737"/>
                  </a:lnTo>
                  <a:lnTo>
                    <a:pt x="850" y="652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992" y="510"/>
                  </a:lnTo>
                  <a:lnTo>
                    <a:pt x="1105" y="425"/>
                  </a:lnTo>
                  <a:lnTo>
                    <a:pt x="1020" y="425"/>
                  </a:lnTo>
                  <a:lnTo>
                    <a:pt x="1077" y="397"/>
                  </a:lnTo>
                  <a:lnTo>
                    <a:pt x="1020" y="283"/>
                  </a:lnTo>
                  <a:lnTo>
                    <a:pt x="1105" y="340"/>
                  </a:lnTo>
                  <a:lnTo>
                    <a:pt x="1162" y="283"/>
                  </a:lnTo>
                  <a:lnTo>
                    <a:pt x="1190" y="340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10"/>
                  </a:lnTo>
                  <a:lnTo>
                    <a:pt x="1190" y="453"/>
                  </a:lnTo>
                  <a:lnTo>
                    <a:pt x="1389" y="397"/>
                  </a:lnTo>
                  <a:lnTo>
                    <a:pt x="1417" y="311"/>
                  </a:lnTo>
                  <a:lnTo>
                    <a:pt x="1389" y="255"/>
                  </a:lnTo>
                  <a:lnTo>
                    <a:pt x="1417" y="141"/>
                  </a:lnTo>
                  <a:lnTo>
                    <a:pt x="1360" y="85"/>
                  </a:lnTo>
                  <a:lnTo>
                    <a:pt x="1275" y="56"/>
                  </a:lnTo>
                  <a:lnTo>
                    <a:pt x="1162" y="85"/>
                  </a:lnTo>
                  <a:lnTo>
                    <a:pt x="1162" y="28"/>
                  </a:lnTo>
                  <a:lnTo>
                    <a:pt x="964" y="0"/>
                  </a:lnTo>
                  <a:lnTo>
                    <a:pt x="907" y="56"/>
                  </a:lnTo>
                  <a:lnTo>
                    <a:pt x="935" y="85"/>
                  </a:lnTo>
                  <a:lnTo>
                    <a:pt x="935" y="141"/>
                  </a:lnTo>
                  <a:lnTo>
                    <a:pt x="850" y="141"/>
                  </a:lnTo>
                  <a:lnTo>
                    <a:pt x="765" y="283"/>
                  </a:lnTo>
                  <a:lnTo>
                    <a:pt x="793" y="311"/>
                  </a:lnTo>
                  <a:lnTo>
                    <a:pt x="793" y="368"/>
                  </a:lnTo>
                  <a:lnTo>
                    <a:pt x="737" y="368"/>
                  </a:lnTo>
                  <a:lnTo>
                    <a:pt x="708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25" y="3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75"/>
            <p:cNvSpPr>
              <a:spLocks/>
            </p:cNvSpPr>
            <p:nvPr/>
          </p:nvSpPr>
          <p:spPr bwMode="auto">
            <a:xfrm>
              <a:off x="4867" y="3862"/>
              <a:ext cx="255" cy="170"/>
            </a:xfrm>
            <a:custGeom>
              <a:avLst/>
              <a:gdLst>
                <a:gd name="T0" fmla="*/ 85 w 255"/>
                <a:gd name="T1" fmla="*/ 170 h 170"/>
                <a:gd name="T2" fmla="*/ 198 w 255"/>
                <a:gd name="T3" fmla="*/ 113 h 170"/>
                <a:gd name="T4" fmla="*/ 255 w 255"/>
                <a:gd name="T5" fmla="*/ 113 h 170"/>
                <a:gd name="T6" fmla="*/ 255 w 255"/>
                <a:gd name="T7" fmla="*/ 0 h 170"/>
                <a:gd name="T8" fmla="*/ 85 w 255"/>
                <a:gd name="T9" fmla="*/ 57 h 170"/>
                <a:gd name="T10" fmla="*/ 141 w 255"/>
                <a:gd name="T11" fmla="*/ 85 h 170"/>
                <a:gd name="T12" fmla="*/ 28 w 255"/>
                <a:gd name="T13" fmla="*/ 113 h 170"/>
                <a:gd name="T14" fmla="*/ 0 w 255"/>
                <a:gd name="T15" fmla="*/ 142 h 170"/>
                <a:gd name="T16" fmla="*/ 85 w 255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85" y="170"/>
                  </a:moveTo>
                  <a:lnTo>
                    <a:pt x="198" y="113"/>
                  </a:lnTo>
                  <a:lnTo>
                    <a:pt x="255" y="113"/>
                  </a:lnTo>
                  <a:lnTo>
                    <a:pt x="255" y="0"/>
                  </a:lnTo>
                  <a:lnTo>
                    <a:pt x="85" y="57"/>
                  </a:lnTo>
                  <a:lnTo>
                    <a:pt x="141" y="85"/>
                  </a:lnTo>
                  <a:lnTo>
                    <a:pt x="28" y="113"/>
                  </a:lnTo>
                  <a:lnTo>
                    <a:pt x="0" y="142"/>
                  </a:lnTo>
                  <a:lnTo>
                    <a:pt x="85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76"/>
            <p:cNvSpPr>
              <a:spLocks/>
            </p:cNvSpPr>
            <p:nvPr/>
          </p:nvSpPr>
          <p:spPr bwMode="auto">
            <a:xfrm>
              <a:off x="4980" y="4060"/>
              <a:ext cx="142" cy="114"/>
            </a:xfrm>
            <a:custGeom>
              <a:avLst/>
              <a:gdLst>
                <a:gd name="T0" fmla="*/ 0 w 142"/>
                <a:gd name="T1" fmla="*/ 85 h 114"/>
                <a:gd name="T2" fmla="*/ 85 w 142"/>
                <a:gd name="T3" fmla="*/ 114 h 114"/>
                <a:gd name="T4" fmla="*/ 142 w 142"/>
                <a:gd name="T5" fmla="*/ 29 h 114"/>
                <a:gd name="T6" fmla="*/ 142 w 142"/>
                <a:gd name="T7" fmla="*/ 0 h 114"/>
                <a:gd name="T8" fmla="*/ 28 w 142"/>
                <a:gd name="T9" fmla="*/ 29 h 114"/>
                <a:gd name="T10" fmla="*/ 0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0" y="85"/>
                  </a:moveTo>
                  <a:lnTo>
                    <a:pt x="85" y="114"/>
                  </a:lnTo>
                  <a:lnTo>
                    <a:pt x="142" y="29"/>
                  </a:lnTo>
                  <a:lnTo>
                    <a:pt x="142" y="0"/>
                  </a:lnTo>
                  <a:lnTo>
                    <a:pt x="28" y="29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77"/>
            <p:cNvSpPr>
              <a:spLocks/>
            </p:cNvSpPr>
            <p:nvPr/>
          </p:nvSpPr>
          <p:spPr bwMode="auto">
            <a:xfrm>
              <a:off x="4271" y="4429"/>
              <a:ext cx="879" cy="935"/>
            </a:xfrm>
            <a:custGeom>
              <a:avLst/>
              <a:gdLst>
                <a:gd name="T0" fmla="*/ 57 w 879"/>
                <a:gd name="T1" fmla="*/ 652 h 935"/>
                <a:gd name="T2" fmla="*/ 0 w 879"/>
                <a:gd name="T3" fmla="*/ 595 h 935"/>
                <a:gd name="T4" fmla="*/ 199 w 879"/>
                <a:gd name="T5" fmla="*/ 539 h 935"/>
                <a:gd name="T6" fmla="*/ 227 w 879"/>
                <a:gd name="T7" fmla="*/ 453 h 935"/>
                <a:gd name="T8" fmla="*/ 199 w 879"/>
                <a:gd name="T9" fmla="*/ 397 h 935"/>
                <a:gd name="T10" fmla="*/ 227 w 879"/>
                <a:gd name="T11" fmla="*/ 283 h 935"/>
                <a:gd name="T12" fmla="*/ 170 w 879"/>
                <a:gd name="T13" fmla="*/ 227 h 935"/>
                <a:gd name="T14" fmla="*/ 256 w 879"/>
                <a:gd name="T15" fmla="*/ 142 h 935"/>
                <a:gd name="T16" fmla="*/ 256 w 879"/>
                <a:gd name="T17" fmla="*/ 85 h 935"/>
                <a:gd name="T18" fmla="*/ 312 w 879"/>
                <a:gd name="T19" fmla="*/ 57 h 935"/>
                <a:gd name="T20" fmla="*/ 369 w 879"/>
                <a:gd name="T21" fmla="*/ 0 h 935"/>
                <a:gd name="T22" fmla="*/ 482 w 879"/>
                <a:gd name="T23" fmla="*/ 57 h 935"/>
                <a:gd name="T24" fmla="*/ 511 w 879"/>
                <a:gd name="T25" fmla="*/ 142 h 935"/>
                <a:gd name="T26" fmla="*/ 567 w 879"/>
                <a:gd name="T27" fmla="*/ 142 h 935"/>
                <a:gd name="T28" fmla="*/ 624 w 879"/>
                <a:gd name="T29" fmla="*/ 113 h 935"/>
                <a:gd name="T30" fmla="*/ 681 w 879"/>
                <a:gd name="T31" fmla="*/ 113 h 935"/>
                <a:gd name="T32" fmla="*/ 681 w 879"/>
                <a:gd name="T33" fmla="*/ 198 h 935"/>
                <a:gd name="T34" fmla="*/ 737 w 879"/>
                <a:gd name="T35" fmla="*/ 227 h 935"/>
                <a:gd name="T36" fmla="*/ 737 w 879"/>
                <a:gd name="T37" fmla="*/ 312 h 935"/>
                <a:gd name="T38" fmla="*/ 681 w 879"/>
                <a:gd name="T39" fmla="*/ 312 h 935"/>
                <a:gd name="T40" fmla="*/ 681 w 879"/>
                <a:gd name="T41" fmla="*/ 397 h 935"/>
                <a:gd name="T42" fmla="*/ 823 w 879"/>
                <a:gd name="T43" fmla="*/ 312 h 935"/>
                <a:gd name="T44" fmla="*/ 879 w 879"/>
                <a:gd name="T45" fmla="*/ 340 h 935"/>
                <a:gd name="T46" fmla="*/ 737 w 879"/>
                <a:gd name="T47" fmla="*/ 425 h 935"/>
                <a:gd name="T48" fmla="*/ 737 w 879"/>
                <a:gd name="T49" fmla="*/ 510 h 935"/>
                <a:gd name="T50" fmla="*/ 794 w 879"/>
                <a:gd name="T51" fmla="*/ 567 h 935"/>
                <a:gd name="T52" fmla="*/ 766 w 879"/>
                <a:gd name="T53" fmla="*/ 652 h 935"/>
                <a:gd name="T54" fmla="*/ 851 w 879"/>
                <a:gd name="T55" fmla="*/ 765 h 935"/>
                <a:gd name="T56" fmla="*/ 737 w 879"/>
                <a:gd name="T57" fmla="*/ 794 h 935"/>
                <a:gd name="T58" fmla="*/ 709 w 879"/>
                <a:gd name="T59" fmla="*/ 879 h 935"/>
                <a:gd name="T60" fmla="*/ 624 w 879"/>
                <a:gd name="T61" fmla="*/ 850 h 935"/>
                <a:gd name="T62" fmla="*/ 596 w 879"/>
                <a:gd name="T63" fmla="*/ 935 h 935"/>
                <a:gd name="T64" fmla="*/ 284 w 879"/>
                <a:gd name="T65" fmla="*/ 879 h 935"/>
                <a:gd name="T66" fmla="*/ 199 w 879"/>
                <a:gd name="T67" fmla="*/ 794 h 935"/>
                <a:gd name="T68" fmla="*/ 426 w 879"/>
                <a:gd name="T69" fmla="*/ 765 h 935"/>
                <a:gd name="T70" fmla="*/ 539 w 879"/>
                <a:gd name="T71" fmla="*/ 822 h 935"/>
                <a:gd name="T72" fmla="*/ 652 w 879"/>
                <a:gd name="T73" fmla="*/ 765 h 935"/>
                <a:gd name="T74" fmla="*/ 596 w 879"/>
                <a:gd name="T75" fmla="*/ 737 h 935"/>
                <a:gd name="T76" fmla="*/ 539 w 879"/>
                <a:gd name="T77" fmla="*/ 737 h 935"/>
                <a:gd name="T78" fmla="*/ 567 w 879"/>
                <a:gd name="T79" fmla="*/ 680 h 935"/>
                <a:gd name="T80" fmla="*/ 652 w 879"/>
                <a:gd name="T81" fmla="*/ 709 h 935"/>
                <a:gd name="T82" fmla="*/ 652 w 879"/>
                <a:gd name="T83" fmla="*/ 680 h 935"/>
                <a:gd name="T84" fmla="*/ 426 w 879"/>
                <a:gd name="T85" fmla="*/ 567 h 935"/>
                <a:gd name="T86" fmla="*/ 454 w 879"/>
                <a:gd name="T87" fmla="*/ 652 h 935"/>
                <a:gd name="T88" fmla="*/ 341 w 879"/>
                <a:gd name="T89" fmla="*/ 680 h 935"/>
                <a:gd name="T90" fmla="*/ 256 w 879"/>
                <a:gd name="T91" fmla="*/ 595 h 935"/>
                <a:gd name="T92" fmla="*/ 256 w 879"/>
                <a:gd name="T93" fmla="*/ 680 h 935"/>
                <a:gd name="T94" fmla="*/ 85 w 879"/>
                <a:gd name="T95" fmla="*/ 624 h 935"/>
                <a:gd name="T96" fmla="*/ 57 w 879"/>
                <a:gd name="T97" fmla="*/ 65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79" h="935">
                  <a:moveTo>
                    <a:pt x="57" y="652"/>
                  </a:moveTo>
                  <a:lnTo>
                    <a:pt x="0" y="595"/>
                  </a:lnTo>
                  <a:lnTo>
                    <a:pt x="199" y="539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227" y="283"/>
                  </a:lnTo>
                  <a:lnTo>
                    <a:pt x="170" y="22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82" y="57"/>
                  </a:lnTo>
                  <a:lnTo>
                    <a:pt x="511" y="142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98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681" y="312"/>
                  </a:lnTo>
                  <a:lnTo>
                    <a:pt x="681" y="397"/>
                  </a:lnTo>
                  <a:lnTo>
                    <a:pt x="823" y="312"/>
                  </a:lnTo>
                  <a:lnTo>
                    <a:pt x="879" y="340"/>
                  </a:lnTo>
                  <a:lnTo>
                    <a:pt x="737" y="425"/>
                  </a:lnTo>
                  <a:lnTo>
                    <a:pt x="737" y="510"/>
                  </a:lnTo>
                  <a:lnTo>
                    <a:pt x="794" y="567"/>
                  </a:lnTo>
                  <a:lnTo>
                    <a:pt x="766" y="652"/>
                  </a:lnTo>
                  <a:lnTo>
                    <a:pt x="851" y="765"/>
                  </a:lnTo>
                  <a:lnTo>
                    <a:pt x="737" y="794"/>
                  </a:lnTo>
                  <a:lnTo>
                    <a:pt x="709" y="879"/>
                  </a:lnTo>
                  <a:lnTo>
                    <a:pt x="624" y="850"/>
                  </a:lnTo>
                  <a:lnTo>
                    <a:pt x="596" y="935"/>
                  </a:lnTo>
                  <a:lnTo>
                    <a:pt x="284" y="879"/>
                  </a:lnTo>
                  <a:lnTo>
                    <a:pt x="199" y="794"/>
                  </a:lnTo>
                  <a:lnTo>
                    <a:pt x="426" y="765"/>
                  </a:lnTo>
                  <a:lnTo>
                    <a:pt x="539" y="822"/>
                  </a:lnTo>
                  <a:lnTo>
                    <a:pt x="652" y="765"/>
                  </a:lnTo>
                  <a:lnTo>
                    <a:pt x="596" y="737"/>
                  </a:lnTo>
                  <a:lnTo>
                    <a:pt x="539" y="737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426" y="567"/>
                  </a:lnTo>
                  <a:lnTo>
                    <a:pt x="454" y="652"/>
                  </a:lnTo>
                  <a:lnTo>
                    <a:pt x="341" y="680"/>
                  </a:lnTo>
                  <a:lnTo>
                    <a:pt x="256" y="595"/>
                  </a:lnTo>
                  <a:lnTo>
                    <a:pt x="256" y="680"/>
                  </a:lnTo>
                  <a:lnTo>
                    <a:pt x="85" y="624"/>
                  </a:lnTo>
                  <a:lnTo>
                    <a:pt x="57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78"/>
            <p:cNvSpPr>
              <a:spLocks/>
            </p:cNvSpPr>
            <p:nvPr/>
          </p:nvSpPr>
          <p:spPr bwMode="auto">
            <a:xfrm>
              <a:off x="3988" y="3777"/>
              <a:ext cx="765" cy="879"/>
            </a:xfrm>
            <a:custGeom>
              <a:avLst/>
              <a:gdLst>
                <a:gd name="T0" fmla="*/ 142 w 765"/>
                <a:gd name="T1" fmla="*/ 0 h 879"/>
                <a:gd name="T2" fmla="*/ 113 w 765"/>
                <a:gd name="T3" fmla="*/ 28 h 879"/>
                <a:gd name="T4" fmla="*/ 57 w 765"/>
                <a:gd name="T5" fmla="*/ 28 h 879"/>
                <a:gd name="T6" fmla="*/ 28 w 765"/>
                <a:gd name="T7" fmla="*/ 85 h 879"/>
                <a:gd name="T8" fmla="*/ 113 w 765"/>
                <a:gd name="T9" fmla="*/ 142 h 879"/>
                <a:gd name="T10" fmla="*/ 57 w 765"/>
                <a:gd name="T11" fmla="*/ 198 h 879"/>
                <a:gd name="T12" fmla="*/ 57 w 765"/>
                <a:gd name="T13" fmla="*/ 255 h 879"/>
                <a:gd name="T14" fmla="*/ 28 w 765"/>
                <a:gd name="T15" fmla="*/ 283 h 879"/>
                <a:gd name="T16" fmla="*/ 113 w 765"/>
                <a:gd name="T17" fmla="*/ 283 h 879"/>
                <a:gd name="T18" fmla="*/ 57 w 765"/>
                <a:gd name="T19" fmla="*/ 340 h 879"/>
                <a:gd name="T20" fmla="*/ 113 w 765"/>
                <a:gd name="T21" fmla="*/ 368 h 879"/>
                <a:gd name="T22" fmla="*/ 113 w 765"/>
                <a:gd name="T23" fmla="*/ 397 h 879"/>
                <a:gd name="T24" fmla="*/ 170 w 765"/>
                <a:gd name="T25" fmla="*/ 397 h 879"/>
                <a:gd name="T26" fmla="*/ 85 w 765"/>
                <a:gd name="T27" fmla="*/ 510 h 879"/>
                <a:gd name="T28" fmla="*/ 113 w 765"/>
                <a:gd name="T29" fmla="*/ 538 h 879"/>
                <a:gd name="T30" fmla="*/ 0 w 765"/>
                <a:gd name="T31" fmla="*/ 652 h 879"/>
                <a:gd name="T32" fmla="*/ 57 w 765"/>
                <a:gd name="T33" fmla="*/ 709 h 879"/>
                <a:gd name="T34" fmla="*/ 57 w 765"/>
                <a:gd name="T35" fmla="*/ 794 h 879"/>
                <a:gd name="T36" fmla="*/ 255 w 765"/>
                <a:gd name="T37" fmla="*/ 822 h 879"/>
                <a:gd name="T38" fmla="*/ 255 w 765"/>
                <a:gd name="T39" fmla="*/ 879 h 879"/>
                <a:gd name="T40" fmla="*/ 368 w 765"/>
                <a:gd name="T41" fmla="*/ 850 h 879"/>
                <a:gd name="T42" fmla="*/ 453 w 765"/>
                <a:gd name="T43" fmla="*/ 879 h 879"/>
                <a:gd name="T44" fmla="*/ 539 w 765"/>
                <a:gd name="T45" fmla="*/ 794 h 879"/>
                <a:gd name="T46" fmla="*/ 539 w 765"/>
                <a:gd name="T47" fmla="*/ 737 h 879"/>
                <a:gd name="T48" fmla="*/ 595 w 765"/>
                <a:gd name="T49" fmla="*/ 709 h 879"/>
                <a:gd name="T50" fmla="*/ 652 w 765"/>
                <a:gd name="T51" fmla="*/ 652 h 879"/>
                <a:gd name="T52" fmla="*/ 624 w 765"/>
                <a:gd name="T53" fmla="*/ 567 h 879"/>
                <a:gd name="T54" fmla="*/ 652 w 765"/>
                <a:gd name="T55" fmla="*/ 510 h 879"/>
                <a:gd name="T56" fmla="*/ 709 w 765"/>
                <a:gd name="T57" fmla="*/ 510 h 879"/>
                <a:gd name="T58" fmla="*/ 709 w 765"/>
                <a:gd name="T59" fmla="*/ 397 h 879"/>
                <a:gd name="T60" fmla="*/ 765 w 765"/>
                <a:gd name="T61" fmla="*/ 340 h 879"/>
                <a:gd name="T62" fmla="*/ 737 w 765"/>
                <a:gd name="T63" fmla="*/ 227 h 879"/>
                <a:gd name="T64" fmla="*/ 624 w 765"/>
                <a:gd name="T65" fmla="*/ 227 h 879"/>
                <a:gd name="T66" fmla="*/ 368 w 765"/>
                <a:gd name="T67" fmla="*/ 57 h 879"/>
                <a:gd name="T68" fmla="*/ 227 w 765"/>
                <a:gd name="T69" fmla="*/ 28 h 879"/>
                <a:gd name="T70" fmla="*/ 142 w 765"/>
                <a:gd name="T7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5" h="879">
                  <a:moveTo>
                    <a:pt x="142" y="0"/>
                  </a:moveTo>
                  <a:lnTo>
                    <a:pt x="113" y="28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113" y="142"/>
                  </a:lnTo>
                  <a:lnTo>
                    <a:pt x="57" y="198"/>
                  </a:lnTo>
                  <a:lnTo>
                    <a:pt x="57" y="255"/>
                  </a:lnTo>
                  <a:lnTo>
                    <a:pt x="28" y="283"/>
                  </a:lnTo>
                  <a:lnTo>
                    <a:pt x="113" y="28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0" y="652"/>
                  </a:lnTo>
                  <a:lnTo>
                    <a:pt x="57" y="709"/>
                  </a:lnTo>
                  <a:lnTo>
                    <a:pt x="57" y="79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368" y="850"/>
                  </a:lnTo>
                  <a:lnTo>
                    <a:pt x="453" y="879"/>
                  </a:lnTo>
                  <a:lnTo>
                    <a:pt x="539" y="794"/>
                  </a:lnTo>
                  <a:lnTo>
                    <a:pt x="539" y="737"/>
                  </a:lnTo>
                  <a:lnTo>
                    <a:pt x="595" y="709"/>
                  </a:lnTo>
                  <a:lnTo>
                    <a:pt x="652" y="652"/>
                  </a:lnTo>
                  <a:lnTo>
                    <a:pt x="624" y="567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368" y="57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81"/>
            <p:cNvSpPr>
              <a:spLocks/>
            </p:cNvSpPr>
            <p:nvPr/>
          </p:nvSpPr>
          <p:spPr bwMode="auto">
            <a:xfrm>
              <a:off x="4612" y="4032"/>
              <a:ext cx="595" cy="680"/>
            </a:xfrm>
            <a:custGeom>
              <a:avLst/>
              <a:gdLst>
                <a:gd name="T0" fmla="*/ 396 w 595"/>
                <a:gd name="T1" fmla="*/ 624 h 680"/>
                <a:gd name="T2" fmla="*/ 340 w 595"/>
                <a:gd name="T3" fmla="*/ 595 h 680"/>
                <a:gd name="T4" fmla="*/ 340 w 595"/>
                <a:gd name="T5" fmla="*/ 510 h 680"/>
                <a:gd name="T6" fmla="*/ 283 w 595"/>
                <a:gd name="T7" fmla="*/ 510 h 680"/>
                <a:gd name="T8" fmla="*/ 226 w 595"/>
                <a:gd name="T9" fmla="*/ 539 h 680"/>
                <a:gd name="T10" fmla="*/ 170 w 595"/>
                <a:gd name="T11" fmla="*/ 539 h 680"/>
                <a:gd name="T12" fmla="*/ 141 w 595"/>
                <a:gd name="T13" fmla="*/ 454 h 680"/>
                <a:gd name="T14" fmla="*/ 28 w 595"/>
                <a:gd name="T15" fmla="*/ 397 h 680"/>
                <a:gd name="T16" fmla="*/ 0 w 595"/>
                <a:gd name="T17" fmla="*/ 312 h 680"/>
                <a:gd name="T18" fmla="*/ 28 w 595"/>
                <a:gd name="T19" fmla="*/ 255 h 680"/>
                <a:gd name="T20" fmla="*/ 85 w 595"/>
                <a:gd name="T21" fmla="*/ 255 h 680"/>
                <a:gd name="T22" fmla="*/ 85 w 595"/>
                <a:gd name="T23" fmla="*/ 142 h 680"/>
                <a:gd name="T24" fmla="*/ 141 w 595"/>
                <a:gd name="T25" fmla="*/ 85 h 680"/>
                <a:gd name="T26" fmla="*/ 170 w 595"/>
                <a:gd name="T27" fmla="*/ 85 h 680"/>
                <a:gd name="T28" fmla="*/ 170 w 595"/>
                <a:gd name="T29" fmla="*/ 0 h 680"/>
                <a:gd name="T30" fmla="*/ 226 w 595"/>
                <a:gd name="T31" fmla="*/ 0 h 680"/>
                <a:gd name="T32" fmla="*/ 283 w 595"/>
                <a:gd name="T33" fmla="*/ 142 h 680"/>
                <a:gd name="T34" fmla="*/ 396 w 595"/>
                <a:gd name="T35" fmla="*/ 170 h 680"/>
                <a:gd name="T36" fmla="*/ 368 w 595"/>
                <a:gd name="T37" fmla="*/ 255 h 680"/>
                <a:gd name="T38" fmla="*/ 396 w 595"/>
                <a:gd name="T39" fmla="*/ 312 h 680"/>
                <a:gd name="T40" fmla="*/ 510 w 595"/>
                <a:gd name="T41" fmla="*/ 227 h 680"/>
                <a:gd name="T42" fmla="*/ 595 w 595"/>
                <a:gd name="T43" fmla="*/ 283 h 680"/>
                <a:gd name="T44" fmla="*/ 567 w 595"/>
                <a:gd name="T45" fmla="*/ 369 h 680"/>
                <a:gd name="T46" fmla="*/ 595 w 595"/>
                <a:gd name="T47" fmla="*/ 425 h 680"/>
                <a:gd name="T48" fmla="*/ 510 w 595"/>
                <a:gd name="T49" fmla="*/ 539 h 680"/>
                <a:gd name="T50" fmla="*/ 538 w 595"/>
                <a:gd name="T51" fmla="*/ 680 h 680"/>
                <a:gd name="T52" fmla="*/ 482 w 595"/>
                <a:gd name="T53" fmla="*/ 652 h 680"/>
                <a:gd name="T54" fmla="*/ 482 w 595"/>
                <a:gd name="T55" fmla="*/ 595 h 680"/>
                <a:gd name="T56" fmla="*/ 396 w 595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80">
                  <a:moveTo>
                    <a:pt x="396" y="624"/>
                  </a:moveTo>
                  <a:lnTo>
                    <a:pt x="340" y="595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26" y="539"/>
                  </a:lnTo>
                  <a:lnTo>
                    <a:pt x="170" y="539"/>
                  </a:lnTo>
                  <a:lnTo>
                    <a:pt x="141" y="454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142"/>
                  </a:lnTo>
                  <a:lnTo>
                    <a:pt x="141" y="85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83" y="142"/>
                  </a:lnTo>
                  <a:lnTo>
                    <a:pt x="396" y="170"/>
                  </a:lnTo>
                  <a:lnTo>
                    <a:pt x="368" y="255"/>
                  </a:lnTo>
                  <a:lnTo>
                    <a:pt x="396" y="312"/>
                  </a:lnTo>
                  <a:lnTo>
                    <a:pt x="510" y="227"/>
                  </a:lnTo>
                  <a:lnTo>
                    <a:pt x="595" y="283"/>
                  </a:lnTo>
                  <a:lnTo>
                    <a:pt x="567" y="369"/>
                  </a:lnTo>
                  <a:lnTo>
                    <a:pt x="595" y="425"/>
                  </a:lnTo>
                  <a:lnTo>
                    <a:pt x="510" y="539"/>
                  </a:lnTo>
                  <a:lnTo>
                    <a:pt x="538" y="680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396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83"/>
            <p:cNvSpPr>
              <a:spLocks/>
            </p:cNvSpPr>
            <p:nvPr/>
          </p:nvSpPr>
          <p:spPr bwMode="auto">
            <a:xfrm>
              <a:off x="3024" y="3947"/>
              <a:ext cx="822" cy="539"/>
            </a:xfrm>
            <a:custGeom>
              <a:avLst/>
              <a:gdLst>
                <a:gd name="T0" fmla="*/ 652 w 822"/>
                <a:gd name="T1" fmla="*/ 368 h 539"/>
                <a:gd name="T2" fmla="*/ 595 w 822"/>
                <a:gd name="T3" fmla="*/ 340 h 539"/>
                <a:gd name="T4" fmla="*/ 454 w 822"/>
                <a:gd name="T5" fmla="*/ 340 h 539"/>
                <a:gd name="T6" fmla="*/ 397 w 822"/>
                <a:gd name="T7" fmla="*/ 397 h 539"/>
                <a:gd name="T8" fmla="*/ 397 w 822"/>
                <a:gd name="T9" fmla="*/ 425 h 539"/>
                <a:gd name="T10" fmla="*/ 283 w 822"/>
                <a:gd name="T11" fmla="*/ 454 h 539"/>
                <a:gd name="T12" fmla="*/ 283 w 822"/>
                <a:gd name="T13" fmla="*/ 482 h 539"/>
                <a:gd name="T14" fmla="*/ 142 w 822"/>
                <a:gd name="T15" fmla="*/ 539 h 539"/>
                <a:gd name="T16" fmla="*/ 28 w 822"/>
                <a:gd name="T17" fmla="*/ 539 h 539"/>
                <a:gd name="T18" fmla="*/ 57 w 822"/>
                <a:gd name="T19" fmla="*/ 482 h 539"/>
                <a:gd name="T20" fmla="*/ 85 w 822"/>
                <a:gd name="T21" fmla="*/ 368 h 539"/>
                <a:gd name="T22" fmla="*/ 85 w 822"/>
                <a:gd name="T23" fmla="*/ 283 h 539"/>
                <a:gd name="T24" fmla="*/ 0 w 822"/>
                <a:gd name="T25" fmla="*/ 255 h 539"/>
                <a:gd name="T26" fmla="*/ 85 w 822"/>
                <a:gd name="T27" fmla="*/ 227 h 539"/>
                <a:gd name="T28" fmla="*/ 113 w 822"/>
                <a:gd name="T29" fmla="*/ 198 h 539"/>
                <a:gd name="T30" fmla="*/ 198 w 822"/>
                <a:gd name="T31" fmla="*/ 227 h 539"/>
                <a:gd name="T32" fmla="*/ 227 w 822"/>
                <a:gd name="T33" fmla="*/ 170 h 539"/>
                <a:gd name="T34" fmla="*/ 340 w 822"/>
                <a:gd name="T35" fmla="*/ 198 h 539"/>
                <a:gd name="T36" fmla="*/ 397 w 822"/>
                <a:gd name="T37" fmla="*/ 170 h 539"/>
                <a:gd name="T38" fmla="*/ 312 w 822"/>
                <a:gd name="T39" fmla="*/ 113 h 539"/>
                <a:gd name="T40" fmla="*/ 369 w 822"/>
                <a:gd name="T41" fmla="*/ 85 h 539"/>
                <a:gd name="T42" fmla="*/ 397 w 822"/>
                <a:gd name="T43" fmla="*/ 85 h 539"/>
                <a:gd name="T44" fmla="*/ 425 w 822"/>
                <a:gd name="T45" fmla="*/ 142 h 539"/>
                <a:gd name="T46" fmla="*/ 482 w 822"/>
                <a:gd name="T47" fmla="*/ 85 h 539"/>
                <a:gd name="T48" fmla="*/ 567 w 822"/>
                <a:gd name="T49" fmla="*/ 85 h 539"/>
                <a:gd name="T50" fmla="*/ 737 w 822"/>
                <a:gd name="T51" fmla="*/ 0 h 539"/>
                <a:gd name="T52" fmla="*/ 765 w 822"/>
                <a:gd name="T53" fmla="*/ 28 h 539"/>
                <a:gd name="T54" fmla="*/ 794 w 822"/>
                <a:gd name="T55" fmla="*/ 85 h 539"/>
                <a:gd name="T56" fmla="*/ 822 w 822"/>
                <a:gd name="T57" fmla="*/ 85 h 539"/>
                <a:gd name="T58" fmla="*/ 822 w 822"/>
                <a:gd name="T59" fmla="*/ 113 h 539"/>
                <a:gd name="T60" fmla="*/ 737 w 822"/>
                <a:gd name="T61" fmla="*/ 198 h 539"/>
                <a:gd name="T62" fmla="*/ 765 w 822"/>
                <a:gd name="T63" fmla="*/ 283 h 539"/>
                <a:gd name="T64" fmla="*/ 737 w 822"/>
                <a:gd name="T65" fmla="*/ 368 h 539"/>
                <a:gd name="T66" fmla="*/ 652 w 822"/>
                <a:gd name="T67" fmla="*/ 36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539">
                  <a:moveTo>
                    <a:pt x="652" y="368"/>
                  </a:moveTo>
                  <a:lnTo>
                    <a:pt x="595" y="340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97" y="425"/>
                  </a:lnTo>
                  <a:lnTo>
                    <a:pt x="283" y="454"/>
                  </a:lnTo>
                  <a:lnTo>
                    <a:pt x="283" y="482"/>
                  </a:lnTo>
                  <a:lnTo>
                    <a:pt x="142" y="539"/>
                  </a:lnTo>
                  <a:lnTo>
                    <a:pt x="28" y="539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13" y="19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340" y="198"/>
                  </a:lnTo>
                  <a:lnTo>
                    <a:pt x="397" y="170"/>
                  </a:lnTo>
                  <a:lnTo>
                    <a:pt x="312" y="113"/>
                  </a:lnTo>
                  <a:lnTo>
                    <a:pt x="369" y="85"/>
                  </a:lnTo>
                  <a:lnTo>
                    <a:pt x="397" y="85"/>
                  </a:lnTo>
                  <a:lnTo>
                    <a:pt x="425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737" y="0"/>
                  </a:lnTo>
                  <a:lnTo>
                    <a:pt x="765" y="28"/>
                  </a:lnTo>
                  <a:lnTo>
                    <a:pt x="794" y="85"/>
                  </a:lnTo>
                  <a:lnTo>
                    <a:pt x="822" y="85"/>
                  </a:lnTo>
                  <a:lnTo>
                    <a:pt x="822" y="113"/>
                  </a:lnTo>
                  <a:lnTo>
                    <a:pt x="737" y="198"/>
                  </a:lnTo>
                  <a:lnTo>
                    <a:pt x="765" y="283"/>
                  </a:lnTo>
                  <a:lnTo>
                    <a:pt x="737" y="368"/>
                  </a:lnTo>
                  <a:lnTo>
                    <a:pt x="652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84"/>
            <p:cNvSpPr>
              <a:spLocks/>
            </p:cNvSpPr>
            <p:nvPr/>
          </p:nvSpPr>
          <p:spPr bwMode="auto">
            <a:xfrm>
              <a:off x="3506" y="4287"/>
              <a:ext cx="595" cy="737"/>
            </a:xfrm>
            <a:custGeom>
              <a:avLst/>
              <a:gdLst>
                <a:gd name="T0" fmla="*/ 255 w 595"/>
                <a:gd name="T1" fmla="*/ 28 h 737"/>
                <a:gd name="T2" fmla="*/ 170 w 595"/>
                <a:gd name="T3" fmla="*/ 28 h 737"/>
                <a:gd name="T4" fmla="*/ 142 w 595"/>
                <a:gd name="T5" fmla="*/ 85 h 737"/>
                <a:gd name="T6" fmla="*/ 57 w 595"/>
                <a:gd name="T7" fmla="*/ 85 h 737"/>
                <a:gd name="T8" fmla="*/ 85 w 595"/>
                <a:gd name="T9" fmla="*/ 170 h 737"/>
                <a:gd name="T10" fmla="*/ 0 w 595"/>
                <a:gd name="T11" fmla="*/ 340 h 737"/>
                <a:gd name="T12" fmla="*/ 57 w 595"/>
                <a:gd name="T13" fmla="*/ 397 h 737"/>
                <a:gd name="T14" fmla="*/ 0 w 595"/>
                <a:gd name="T15" fmla="*/ 425 h 737"/>
                <a:gd name="T16" fmla="*/ 0 w 595"/>
                <a:gd name="T17" fmla="*/ 595 h 737"/>
                <a:gd name="T18" fmla="*/ 113 w 595"/>
                <a:gd name="T19" fmla="*/ 681 h 737"/>
                <a:gd name="T20" fmla="*/ 227 w 595"/>
                <a:gd name="T21" fmla="*/ 681 h 737"/>
                <a:gd name="T22" fmla="*/ 283 w 595"/>
                <a:gd name="T23" fmla="*/ 737 h 737"/>
                <a:gd name="T24" fmla="*/ 312 w 595"/>
                <a:gd name="T25" fmla="*/ 652 h 737"/>
                <a:gd name="T26" fmla="*/ 368 w 595"/>
                <a:gd name="T27" fmla="*/ 652 h 737"/>
                <a:gd name="T28" fmla="*/ 368 w 595"/>
                <a:gd name="T29" fmla="*/ 595 h 737"/>
                <a:gd name="T30" fmla="*/ 340 w 595"/>
                <a:gd name="T31" fmla="*/ 567 h 737"/>
                <a:gd name="T32" fmla="*/ 425 w 595"/>
                <a:gd name="T33" fmla="*/ 425 h 737"/>
                <a:gd name="T34" fmla="*/ 510 w 595"/>
                <a:gd name="T35" fmla="*/ 425 h 737"/>
                <a:gd name="T36" fmla="*/ 510 w 595"/>
                <a:gd name="T37" fmla="*/ 369 h 737"/>
                <a:gd name="T38" fmla="*/ 482 w 595"/>
                <a:gd name="T39" fmla="*/ 340 h 737"/>
                <a:gd name="T40" fmla="*/ 539 w 595"/>
                <a:gd name="T41" fmla="*/ 284 h 737"/>
                <a:gd name="T42" fmla="*/ 539 w 595"/>
                <a:gd name="T43" fmla="*/ 199 h 737"/>
                <a:gd name="T44" fmla="*/ 482 w 595"/>
                <a:gd name="T45" fmla="*/ 142 h 737"/>
                <a:gd name="T46" fmla="*/ 595 w 595"/>
                <a:gd name="T47" fmla="*/ 28 h 737"/>
                <a:gd name="T48" fmla="*/ 567 w 595"/>
                <a:gd name="T49" fmla="*/ 0 h 737"/>
                <a:gd name="T50" fmla="*/ 454 w 595"/>
                <a:gd name="T51" fmla="*/ 28 h 737"/>
                <a:gd name="T52" fmla="*/ 397 w 595"/>
                <a:gd name="T53" fmla="*/ 0 h 737"/>
                <a:gd name="T54" fmla="*/ 312 w 595"/>
                <a:gd name="T55" fmla="*/ 28 h 737"/>
                <a:gd name="T56" fmla="*/ 283 w 595"/>
                <a:gd name="T57" fmla="*/ 57 h 737"/>
                <a:gd name="T58" fmla="*/ 255 w 595"/>
                <a:gd name="T5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737">
                  <a:moveTo>
                    <a:pt x="255" y="28"/>
                  </a:moveTo>
                  <a:lnTo>
                    <a:pt x="170" y="28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0" y="595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83" y="737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68" y="595"/>
                  </a:lnTo>
                  <a:lnTo>
                    <a:pt x="340" y="567"/>
                  </a:lnTo>
                  <a:lnTo>
                    <a:pt x="425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82" y="340"/>
                  </a:lnTo>
                  <a:lnTo>
                    <a:pt x="539" y="284"/>
                  </a:lnTo>
                  <a:lnTo>
                    <a:pt x="539" y="199"/>
                  </a:lnTo>
                  <a:lnTo>
                    <a:pt x="482" y="142"/>
                  </a:lnTo>
                  <a:lnTo>
                    <a:pt x="595" y="28"/>
                  </a:lnTo>
                  <a:lnTo>
                    <a:pt x="567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12" y="28"/>
                  </a:lnTo>
                  <a:lnTo>
                    <a:pt x="283" y="57"/>
                  </a:lnTo>
                  <a:lnTo>
                    <a:pt x="25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86"/>
            <p:cNvSpPr>
              <a:spLocks/>
            </p:cNvSpPr>
            <p:nvPr/>
          </p:nvSpPr>
          <p:spPr bwMode="auto">
            <a:xfrm>
              <a:off x="3761" y="3975"/>
              <a:ext cx="397" cy="369"/>
            </a:xfrm>
            <a:custGeom>
              <a:avLst/>
              <a:gdLst>
                <a:gd name="T0" fmla="*/ 312 w 397"/>
                <a:gd name="T1" fmla="*/ 312 h 369"/>
                <a:gd name="T2" fmla="*/ 199 w 397"/>
                <a:gd name="T3" fmla="*/ 340 h 369"/>
                <a:gd name="T4" fmla="*/ 142 w 397"/>
                <a:gd name="T5" fmla="*/ 312 h 369"/>
                <a:gd name="T6" fmla="*/ 57 w 397"/>
                <a:gd name="T7" fmla="*/ 340 h 369"/>
                <a:gd name="T8" fmla="*/ 28 w 397"/>
                <a:gd name="T9" fmla="*/ 369 h 369"/>
                <a:gd name="T10" fmla="*/ 0 w 397"/>
                <a:gd name="T11" fmla="*/ 340 h 369"/>
                <a:gd name="T12" fmla="*/ 28 w 397"/>
                <a:gd name="T13" fmla="*/ 255 h 369"/>
                <a:gd name="T14" fmla="*/ 0 w 397"/>
                <a:gd name="T15" fmla="*/ 170 h 369"/>
                <a:gd name="T16" fmla="*/ 85 w 397"/>
                <a:gd name="T17" fmla="*/ 85 h 369"/>
                <a:gd name="T18" fmla="*/ 85 w 397"/>
                <a:gd name="T19" fmla="*/ 57 h 369"/>
                <a:gd name="T20" fmla="*/ 170 w 397"/>
                <a:gd name="T21" fmla="*/ 0 h 369"/>
                <a:gd name="T22" fmla="*/ 284 w 397"/>
                <a:gd name="T23" fmla="*/ 0 h 369"/>
                <a:gd name="T24" fmla="*/ 284 w 397"/>
                <a:gd name="T25" fmla="*/ 57 h 369"/>
                <a:gd name="T26" fmla="*/ 255 w 397"/>
                <a:gd name="T27" fmla="*/ 85 h 369"/>
                <a:gd name="T28" fmla="*/ 340 w 397"/>
                <a:gd name="T29" fmla="*/ 85 h 369"/>
                <a:gd name="T30" fmla="*/ 284 w 397"/>
                <a:gd name="T31" fmla="*/ 142 h 369"/>
                <a:gd name="T32" fmla="*/ 340 w 397"/>
                <a:gd name="T33" fmla="*/ 170 h 369"/>
                <a:gd name="T34" fmla="*/ 340 w 397"/>
                <a:gd name="T35" fmla="*/ 199 h 369"/>
                <a:gd name="T36" fmla="*/ 397 w 397"/>
                <a:gd name="T37" fmla="*/ 199 h 369"/>
                <a:gd name="T38" fmla="*/ 312 w 397"/>
                <a:gd name="T3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69">
                  <a:moveTo>
                    <a:pt x="312" y="312"/>
                  </a:moveTo>
                  <a:lnTo>
                    <a:pt x="199" y="340"/>
                  </a:lnTo>
                  <a:lnTo>
                    <a:pt x="142" y="312"/>
                  </a:lnTo>
                  <a:lnTo>
                    <a:pt x="57" y="340"/>
                  </a:lnTo>
                  <a:lnTo>
                    <a:pt x="28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55" y="85"/>
                  </a:lnTo>
                  <a:lnTo>
                    <a:pt x="340" y="85"/>
                  </a:lnTo>
                  <a:lnTo>
                    <a:pt x="284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312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87"/>
            <p:cNvSpPr>
              <a:spLocks/>
            </p:cNvSpPr>
            <p:nvPr/>
          </p:nvSpPr>
          <p:spPr bwMode="auto">
            <a:xfrm>
              <a:off x="3789" y="3578"/>
              <a:ext cx="341" cy="454"/>
            </a:xfrm>
            <a:custGeom>
              <a:avLst/>
              <a:gdLst>
                <a:gd name="T0" fmla="*/ 341 w 341"/>
                <a:gd name="T1" fmla="*/ 199 h 454"/>
                <a:gd name="T2" fmla="*/ 284 w 341"/>
                <a:gd name="T3" fmla="*/ 29 h 454"/>
                <a:gd name="T4" fmla="*/ 85 w 341"/>
                <a:gd name="T5" fmla="*/ 0 h 454"/>
                <a:gd name="T6" fmla="*/ 114 w 341"/>
                <a:gd name="T7" fmla="*/ 29 h 454"/>
                <a:gd name="T8" fmla="*/ 114 w 341"/>
                <a:gd name="T9" fmla="*/ 142 h 454"/>
                <a:gd name="T10" fmla="*/ 142 w 341"/>
                <a:gd name="T11" fmla="*/ 171 h 454"/>
                <a:gd name="T12" fmla="*/ 0 w 341"/>
                <a:gd name="T13" fmla="*/ 397 h 454"/>
                <a:gd name="T14" fmla="*/ 29 w 341"/>
                <a:gd name="T15" fmla="*/ 454 h 454"/>
                <a:gd name="T16" fmla="*/ 57 w 341"/>
                <a:gd name="T17" fmla="*/ 454 h 454"/>
                <a:gd name="T18" fmla="*/ 142 w 341"/>
                <a:gd name="T19" fmla="*/ 397 h 454"/>
                <a:gd name="T20" fmla="*/ 256 w 341"/>
                <a:gd name="T21" fmla="*/ 397 h 454"/>
                <a:gd name="T22" fmla="*/ 312 w 341"/>
                <a:gd name="T23" fmla="*/ 341 h 454"/>
                <a:gd name="T24" fmla="*/ 227 w 341"/>
                <a:gd name="T25" fmla="*/ 284 h 454"/>
                <a:gd name="T26" fmla="*/ 256 w 341"/>
                <a:gd name="T27" fmla="*/ 227 h 454"/>
                <a:gd name="T28" fmla="*/ 312 w 341"/>
                <a:gd name="T29" fmla="*/ 227 h 454"/>
                <a:gd name="T30" fmla="*/ 341 w 341"/>
                <a:gd name="T31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4">
                  <a:moveTo>
                    <a:pt x="341" y="199"/>
                  </a:moveTo>
                  <a:lnTo>
                    <a:pt x="284" y="29"/>
                  </a:lnTo>
                  <a:lnTo>
                    <a:pt x="85" y="0"/>
                  </a:lnTo>
                  <a:lnTo>
                    <a:pt x="114" y="29"/>
                  </a:lnTo>
                  <a:lnTo>
                    <a:pt x="114" y="142"/>
                  </a:lnTo>
                  <a:lnTo>
                    <a:pt x="142" y="171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454"/>
                  </a:lnTo>
                  <a:lnTo>
                    <a:pt x="142" y="397"/>
                  </a:lnTo>
                  <a:lnTo>
                    <a:pt x="256" y="397"/>
                  </a:lnTo>
                  <a:lnTo>
                    <a:pt x="312" y="341"/>
                  </a:lnTo>
                  <a:lnTo>
                    <a:pt x="227" y="284"/>
                  </a:lnTo>
                  <a:lnTo>
                    <a:pt x="256" y="227"/>
                  </a:lnTo>
                  <a:lnTo>
                    <a:pt x="312" y="227"/>
                  </a:lnTo>
                  <a:lnTo>
                    <a:pt x="341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291"/>
            <p:cNvSpPr>
              <a:spLocks/>
            </p:cNvSpPr>
            <p:nvPr/>
          </p:nvSpPr>
          <p:spPr bwMode="auto">
            <a:xfrm>
              <a:off x="1408" y="2048"/>
              <a:ext cx="1389" cy="1729"/>
            </a:xfrm>
            <a:custGeom>
              <a:avLst/>
              <a:gdLst>
                <a:gd name="T0" fmla="*/ 766 w 1389"/>
                <a:gd name="T1" fmla="*/ 1672 h 1729"/>
                <a:gd name="T2" fmla="*/ 879 w 1389"/>
                <a:gd name="T3" fmla="*/ 1729 h 1729"/>
                <a:gd name="T4" fmla="*/ 907 w 1389"/>
                <a:gd name="T5" fmla="*/ 1644 h 1729"/>
                <a:gd name="T6" fmla="*/ 992 w 1389"/>
                <a:gd name="T7" fmla="*/ 1587 h 1729"/>
                <a:gd name="T8" fmla="*/ 992 w 1389"/>
                <a:gd name="T9" fmla="*/ 1417 h 1729"/>
                <a:gd name="T10" fmla="*/ 964 w 1389"/>
                <a:gd name="T11" fmla="*/ 1332 h 1729"/>
                <a:gd name="T12" fmla="*/ 1077 w 1389"/>
                <a:gd name="T13" fmla="*/ 1190 h 1729"/>
                <a:gd name="T14" fmla="*/ 1049 w 1389"/>
                <a:gd name="T15" fmla="*/ 1134 h 1729"/>
                <a:gd name="T16" fmla="*/ 1077 w 1389"/>
                <a:gd name="T17" fmla="*/ 1134 h 1729"/>
                <a:gd name="T18" fmla="*/ 1077 w 1389"/>
                <a:gd name="T19" fmla="*/ 1077 h 1729"/>
                <a:gd name="T20" fmla="*/ 1219 w 1389"/>
                <a:gd name="T21" fmla="*/ 878 h 1729"/>
                <a:gd name="T22" fmla="*/ 1162 w 1389"/>
                <a:gd name="T23" fmla="*/ 822 h 1729"/>
                <a:gd name="T24" fmla="*/ 1389 w 1389"/>
                <a:gd name="T25" fmla="*/ 652 h 1729"/>
                <a:gd name="T26" fmla="*/ 1304 w 1389"/>
                <a:gd name="T27" fmla="*/ 567 h 1729"/>
                <a:gd name="T28" fmla="*/ 1276 w 1389"/>
                <a:gd name="T29" fmla="*/ 567 h 1729"/>
                <a:gd name="T30" fmla="*/ 1247 w 1389"/>
                <a:gd name="T31" fmla="*/ 453 h 1729"/>
                <a:gd name="T32" fmla="*/ 1162 w 1389"/>
                <a:gd name="T33" fmla="*/ 425 h 1729"/>
                <a:gd name="T34" fmla="*/ 1134 w 1389"/>
                <a:gd name="T35" fmla="*/ 453 h 1729"/>
                <a:gd name="T36" fmla="*/ 1049 w 1389"/>
                <a:gd name="T37" fmla="*/ 425 h 1729"/>
                <a:gd name="T38" fmla="*/ 1106 w 1389"/>
                <a:gd name="T39" fmla="*/ 396 h 1729"/>
                <a:gd name="T40" fmla="*/ 1106 w 1389"/>
                <a:gd name="T41" fmla="*/ 340 h 1729"/>
                <a:gd name="T42" fmla="*/ 1162 w 1389"/>
                <a:gd name="T43" fmla="*/ 283 h 1729"/>
                <a:gd name="T44" fmla="*/ 1106 w 1389"/>
                <a:gd name="T45" fmla="*/ 226 h 1729"/>
                <a:gd name="T46" fmla="*/ 1134 w 1389"/>
                <a:gd name="T47" fmla="*/ 141 h 1729"/>
                <a:gd name="T48" fmla="*/ 992 w 1389"/>
                <a:gd name="T49" fmla="*/ 198 h 1729"/>
                <a:gd name="T50" fmla="*/ 766 w 1389"/>
                <a:gd name="T51" fmla="*/ 141 h 1729"/>
                <a:gd name="T52" fmla="*/ 709 w 1389"/>
                <a:gd name="T53" fmla="*/ 56 h 1729"/>
                <a:gd name="T54" fmla="*/ 567 w 1389"/>
                <a:gd name="T55" fmla="*/ 85 h 1729"/>
                <a:gd name="T56" fmla="*/ 539 w 1389"/>
                <a:gd name="T57" fmla="*/ 56 h 1729"/>
                <a:gd name="T58" fmla="*/ 482 w 1389"/>
                <a:gd name="T59" fmla="*/ 85 h 1729"/>
                <a:gd name="T60" fmla="*/ 425 w 1389"/>
                <a:gd name="T61" fmla="*/ 0 h 1729"/>
                <a:gd name="T62" fmla="*/ 369 w 1389"/>
                <a:gd name="T63" fmla="*/ 28 h 1729"/>
                <a:gd name="T64" fmla="*/ 284 w 1389"/>
                <a:gd name="T65" fmla="*/ 28 h 1729"/>
                <a:gd name="T66" fmla="*/ 284 w 1389"/>
                <a:gd name="T67" fmla="*/ 113 h 1729"/>
                <a:gd name="T68" fmla="*/ 340 w 1389"/>
                <a:gd name="T69" fmla="*/ 170 h 1729"/>
                <a:gd name="T70" fmla="*/ 482 w 1389"/>
                <a:gd name="T71" fmla="*/ 141 h 1729"/>
                <a:gd name="T72" fmla="*/ 482 w 1389"/>
                <a:gd name="T73" fmla="*/ 198 h 1729"/>
                <a:gd name="T74" fmla="*/ 284 w 1389"/>
                <a:gd name="T75" fmla="*/ 340 h 1729"/>
                <a:gd name="T76" fmla="*/ 340 w 1389"/>
                <a:gd name="T77" fmla="*/ 425 h 1729"/>
                <a:gd name="T78" fmla="*/ 312 w 1389"/>
                <a:gd name="T79" fmla="*/ 453 h 1729"/>
                <a:gd name="T80" fmla="*/ 85 w 1389"/>
                <a:gd name="T81" fmla="*/ 510 h 1729"/>
                <a:gd name="T82" fmla="*/ 0 w 1389"/>
                <a:gd name="T83" fmla="*/ 595 h 1729"/>
                <a:gd name="T84" fmla="*/ 85 w 1389"/>
                <a:gd name="T85" fmla="*/ 623 h 1729"/>
                <a:gd name="T86" fmla="*/ 57 w 1389"/>
                <a:gd name="T87" fmla="*/ 737 h 1729"/>
                <a:gd name="T88" fmla="*/ 227 w 1389"/>
                <a:gd name="T89" fmla="*/ 850 h 1729"/>
                <a:gd name="T90" fmla="*/ 227 w 1389"/>
                <a:gd name="T91" fmla="*/ 963 h 1729"/>
                <a:gd name="T92" fmla="*/ 284 w 1389"/>
                <a:gd name="T93" fmla="*/ 1134 h 1729"/>
                <a:gd name="T94" fmla="*/ 397 w 1389"/>
                <a:gd name="T95" fmla="*/ 1162 h 1729"/>
                <a:gd name="T96" fmla="*/ 425 w 1389"/>
                <a:gd name="T97" fmla="*/ 1077 h 1729"/>
                <a:gd name="T98" fmla="*/ 482 w 1389"/>
                <a:gd name="T99" fmla="*/ 1105 h 1729"/>
                <a:gd name="T100" fmla="*/ 454 w 1389"/>
                <a:gd name="T101" fmla="*/ 1162 h 1729"/>
                <a:gd name="T102" fmla="*/ 539 w 1389"/>
                <a:gd name="T103" fmla="*/ 1162 h 1729"/>
                <a:gd name="T104" fmla="*/ 567 w 1389"/>
                <a:gd name="T105" fmla="*/ 1219 h 1729"/>
                <a:gd name="T106" fmla="*/ 567 w 1389"/>
                <a:gd name="T107" fmla="*/ 1275 h 1729"/>
                <a:gd name="T108" fmla="*/ 680 w 1389"/>
                <a:gd name="T109" fmla="*/ 1360 h 1729"/>
                <a:gd name="T110" fmla="*/ 709 w 1389"/>
                <a:gd name="T111" fmla="*/ 1417 h 1729"/>
                <a:gd name="T112" fmla="*/ 680 w 1389"/>
                <a:gd name="T113" fmla="*/ 1474 h 1729"/>
                <a:gd name="T114" fmla="*/ 709 w 1389"/>
                <a:gd name="T115" fmla="*/ 1530 h 1729"/>
                <a:gd name="T116" fmla="*/ 737 w 1389"/>
                <a:gd name="T117" fmla="*/ 1559 h 1729"/>
                <a:gd name="T118" fmla="*/ 709 w 1389"/>
                <a:gd name="T119" fmla="*/ 1615 h 1729"/>
                <a:gd name="T120" fmla="*/ 766 w 1389"/>
                <a:gd name="T121" fmla="*/ 1644 h 1729"/>
                <a:gd name="T122" fmla="*/ 766 w 1389"/>
                <a:gd name="T123" fmla="*/ 1672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9" h="1729">
                  <a:moveTo>
                    <a:pt x="766" y="1672"/>
                  </a:moveTo>
                  <a:lnTo>
                    <a:pt x="879" y="1729"/>
                  </a:lnTo>
                  <a:lnTo>
                    <a:pt x="907" y="1644"/>
                  </a:lnTo>
                  <a:lnTo>
                    <a:pt x="992" y="1587"/>
                  </a:lnTo>
                  <a:lnTo>
                    <a:pt x="992" y="1417"/>
                  </a:lnTo>
                  <a:lnTo>
                    <a:pt x="964" y="1332"/>
                  </a:lnTo>
                  <a:lnTo>
                    <a:pt x="1077" y="1190"/>
                  </a:lnTo>
                  <a:lnTo>
                    <a:pt x="1049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219" y="878"/>
                  </a:lnTo>
                  <a:lnTo>
                    <a:pt x="1162" y="822"/>
                  </a:lnTo>
                  <a:lnTo>
                    <a:pt x="1389" y="652"/>
                  </a:lnTo>
                  <a:lnTo>
                    <a:pt x="1304" y="567"/>
                  </a:lnTo>
                  <a:lnTo>
                    <a:pt x="1276" y="567"/>
                  </a:lnTo>
                  <a:lnTo>
                    <a:pt x="1247" y="453"/>
                  </a:lnTo>
                  <a:lnTo>
                    <a:pt x="1162" y="425"/>
                  </a:lnTo>
                  <a:lnTo>
                    <a:pt x="1134" y="453"/>
                  </a:lnTo>
                  <a:lnTo>
                    <a:pt x="1049" y="425"/>
                  </a:lnTo>
                  <a:lnTo>
                    <a:pt x="1106" y="396"/>
                  </a:lnTo>
                  <a:lnTo>
                    <a:pt x="1106" y="340"/>
                  </a:lnTo>
                  <a:lnTo>
                    <a:pt x="1162" y="283"/>
                  </a:lnTo>
                  <a:lnTo>
                    <a:pt x="1106" y="226"/>
                  </a:lnTo>
                  <a:lnTo>
                    <a:pt x="1134" y="141"/>
                  </a:lnTo>
                  <a:lnTo>
                    <a:pt x="992" y="198"/>
                  </a:lnTo>
                  <a:lnTo>
                    <a:pt x="766" y="141"/>
                  </a:lnTo>
                  <a:lnTo>
                    <a:pt x="709" y="56"/>
                  </a:lnTo>
                  <a:lnTo>
                    <a:pt x="567" y="85"/>
                  </a:lnTo>
                  <a:lnTo>
                    <a:pt x="539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482" y="141"/>
                  </a:lnTo>
                  <a:lnTo>
                    <a:pt x="482" y="198"/>
                  </a:lnTo>
                  <a:lnTo>
                    <a:pt x="284" y="340"/>
                  </a:lnTo>
                  <a:lnTo>
                    <a:pt x="340" y="425"/>
                  </a:lnTo>
                  <a:lnTo>
                    <a:pt x="312" y="453"/>
                  </a:lnTo>
                  <a:lnTo>
                    <a:pt x="85" y="51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57" y="737"/>
                  </a:lnTo>
                  <a:lnTo>
                    <a:pt x="227" y="850"/>
                  </a:lnTo>
                  <a:lnTo>
                    <a:pt x="227" y="963"/>
                  </a:lnTo>
                  <a:lnTo>
                    <a:pt x="284" y="1134"/>
                  </a:lnTo>
                  <a:lnTo>
                    <a:pt x="397" y="1162"/>
                  </a:lnTo>
                  <a:lnTo>
                    <a:pt x="425" y="1077"/>
                  </a:lnTo>
                  <a:lnTo>
                    <a:pt x="482" y="1105"/>
                  </a:lnTo>
                  <a:lnTo>
                    <a:pt x="454" y="1162"/>
                  </a:lnTo>
                  <a:lnTo>
                    <a:pt x="539" y="1162"/>
                  </a:lnTo>
                  <a:lnTo>
                    <a:pt x="567" y="1219"/>
                  </a:lnTo>
                  <a:lnTo>
                    <a:pt x="567" y="1275"/>
                  </a:lnTo>
                  <a:lnTo>
                    <a:pt x="680" y="1360"/>
                  </a:lnTo>
                  <a:lnTo>
                    <a:pt x="709" y="1417"/>
                  </a:lnTo>
                  <a:lnTo>
                    <a:pt x="680" y="1474"/>
                  </a:lnTo>
                  <a:lnTo>
                    <a:pt x="709" y="1530"/>
                  </a:lnTo>
                  <a:lnTo>
                    <a:pt x="737" y="1559"/>
                  </a:lnTo>
                  <a:lnTo>
                    <a:pt x="709" y="1615"/>
                  </a:lnTo>
                  <a:lnTo>
                    <a:pt x="766" y="1644"/>
                  </a:lnTo>
                  <a:lnTo>
                    <a:pt x="766" y="167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292"/>
            <p:cNvSpPr>
              <a:spLocks/>
            </p:cNvSpPr>
            <p:nvPr/>
          </p:nvSpPr>
          <p:spPr bwMode="auto">
            <a:xfrm>
              <a:off x="1521" y="3125"/>
              <a:ext cx="653" cy="737"/>
            </a:xfrm>
            <a:custGeom>
              <a:avLst/>
              <a:gdLst>
                <a:gd name="T0" fmla="*/ 511 w 653"/>
                <a:gd name="T1" fmla="*/ 737 h 737"/>
                <a:gd name="T2" fmla="*/ 567 w 653"/>
                <a:gd name="T3" fmla="*/ 624 h 737"/>
                <a:gd name="T4" fmla="*/ 653 w 653"/>
                <a:gd name="T5" fmla="*/ 595 h 737"/>
                <a:gd name="T6" fmla="*/ 653 w 653"/>
                <a:gd name="T7" fmla="*/ 567 h 737"/>
                <a:gd name="T8" fmla="*/ 596 w 653"/>
                <a:gd name="T9" fmla="*/ 538 h 737"/>
                <a:gd name="T10" fmla="*/ 624 w 653"/>
                <a:gd name="T11" fmla="*/ 482 h 737"/>
                <a:gd name="T12" fmla="*/ 596 w 653"/>
                <a:gd name="T13" fmla="*/ 453 h 737"/>
                <a:gd name="T14" fmla="*/ 567 w 653"/>
                <a:gd name="T15" fmla="*/ 397 h 737"/>
                <a:gd name="T16" fmla="*/ 596 w 653"/>
                <a:gd name="T17" fmla="*/ 340 h 737"/>
                <a:gd name="T18" fmla="*/ 567 w 653"/>
                <a:gd name="T19" fmla="*/ 283 h 737"/>
                <a:gd name="T20" fmla="*/ 454 w 653"/>
                <a:gd name="T21" fmla="*/ 198 h 737"/>
                <a:gd name="T22" fmla="*/ 454 w 653"/>
                <a:gd name="T23" fmla="*/ 142 h 737"/>
                <a:gd name="T24" fmla="*/ 426 w 653"/>
                <a:gd name="T25" fmla="*/ 85 h 737"/>
                <a:gd name="T26" fmla="*/ 341 w 653"/>
                <a:gd name="T27" fmla="*/ 85 h 737"/>
                <a:gd name="T28" fmla="*/ 369 w 653"/>
                <a:gd name="T29" fmla="*/ 28 h 737"/>
                <a:gd name="T30" fmla="*/ 312 w 653"/>
                <a:gd name="T31" fmla="*/ 0 h 737"/>
                <a:gd name="T32" fmla="*/ 284 w 653"/>
                <a:gd name="T33" fmla="*/ 85 h 737"/>
                <a:gd name="T34" fmla="*/ 171 w 653"/>
                <a:gd name="T35" fmla="*/ 57 h 737"/>
                <a:gd name="T36" fmla="*/ 86 w 653"/>
                <a:gd name="T37" fmla="*/ 142 h 737"/>
                <a:gd name="T38" fmla="*/ 142 w 653"/>
                <a:gd name="T39" fmla="*/ 312 h 737"/>
                <a:gd name="T40" fmla="*/ 0 w 653"/>
                <a:gd name="T41" fmla="*/ 425 h 737"/>
                <a:gd name="T42" fmla="*/ 29 w 653"/>
                <a:gd name="T43" fmla="*/ 482 h 737"/>
                <a:gd name="T44" fmla="*/ 0 w 653"/>
                <a:gd name="T45" fmla="*/ 538 h 737"/>
                <a:gd name="T46" fmla="*/ 171 w 653"/>
                <a:gd name="T47" fmla="*/ 652 h 737"/>
                <a:gd name="T48" fmla="*/ 284 w 653"/>
                <a:gd name="T49" fmla="*/ 652 h 737"/>
                <a:gd name="T50" fmla="*/ 312 w 653"/>
                <a:gd name="T51" fmla="*/ 709 h 737"/>
                <a:gd name="T52" fmla="*/ 397 w 653"/>
                <a:gd name="T53" fmla="*/ 652 h 737"/>
                <a:gd name="T54" fmla="*/ 482 w 653"/>
                <a:gd name="T55" fmla="*/ 624 h 737"/>
                <a:gd name="T56" fmla="*/ 511 w 653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3" h="737">
                  <a:moveTo>
                    <a:pt x="511" y="737"/>
                  </a:moveTo>
                  <a:lnTo>
                    <a:pt x="567" y="624"/>
                  </a:lnTo>
                  <a:lnTo>
                    <a:pt x="653" y="595"/>
                  </a:lnTo>
                  <a:lnTo>
                    <a:pt x="653" y="567"/>
                  </a:lnTo>
                  <a:lnTo>
                    <a:pt x="596" y="538"/>
                  </a:lnTo>
                  <a:lnTo>
                    <a:pt x="624" y="482"/>
                  </a:lnTo>
                  <a:lnTo>
                    <a:pt x="596" y="453"/>
                  </a:lnTo>
                  <a:lnTo>
                    <a:pt x="567" y="397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454" y="198"/>
                  </a:lnTo>
                  <a:lnTo>
                    <a:pt x="454" y="142"/>
                  </a:lnTo>
                  <a:lnTo>
                    <a:pt x="426" y="85"/>
                  </a:lnTo>
                  <a:lnTo>
                    <a:pt x="341" y="85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171" y="57"/>
                  </a:lnTo>
                  <a:lnTo>
                    <a:pt x="86" y="142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538"/>
                  </a:lnTo>
                  <a:lnTo>
                    <a:pt x="171" y="652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397" y="652"/>
                  </a:lnTo>
                  <a:lnTo>
                    <a:pt x="482" y="624"/>
                  </a:lnTo>
                  <a:lnTo>
                    <a:pt x="511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293"/>
            <p:cNvSpPr>
              <a:spLocks/>
            </p:cNvSpPr>
            <p:nvPr/>
          </p:nvSpPr>
          <p:spPr bwMode="auto">
            <a:xfrm>
              <a:off x="2457" y="1707"/>
              <a:ext cx="964" cy="822"/>
            </a:xfrm>
            <a:custGeom>
              <a:avLst/>
              <a:gdLst>
                <a:gd name="T0" fmla="*/ 964 w 964"/>
                <a:gd name="T1" fmla="*/ 822 h 822"/>
                <a:gd name="T2" fmla="*/ 936 w 964"/>
                <a:gd name="T3" fmla="*/ 681 h 822"/>
                <a:gd name="T4" fmla="*/ 907 w 964"/>
                <a:gd name="T5" fmla="*/ 652 h 822"/>
                <a:gd name="T6" fmla="*/ 964 w 964"/>
                <a:gd name="T7" fmla="*/ 511 h 822"/>
                <a:gd name="T8" fmla="*/ 964 w 964"/>
                <a:gd name="T9" fmla="*/ 341 h 822"/>
                <a:gd name="T10" fmla="*/ 907 w 964"/>
                <a:gd name="T11" fmla="*/ 284 h 822"/>
                <a:gd name="T12" fmla="*/ 879 w 964"/>
                <a:gd name="T13" fmla="*/ 312 h 822"/>
                <a:gd name="T14" fmla="*/ 794 w 964"/>
                <a:gd name="T15" fmla="*/ 284 h 822"/>
                <a:gd name="T16" fmla="*/ 680 w 964"/>
                <a:gd name="T17" fmla="*/ 227 h 822"/>
                <a:gd name="T18" fmla="*/ 680 w 964"/>
                <a:gd name="T19" fmla="*/ 199 h 822"/>
                <a:gd name="T20" fmla="*/ 652 w 964"/>
                <a:gd name="T21" fmla="*/ 114 h 822"/>
                <a:gd name="T22" fmla="*/ 567 w 964"/>
                <a:gd name="T23" fmla="*/ 85 h 822"/>
                <a:gd name="T24" fmla="*/ 567 w 964"/>
                <a:gd name="T25" fmla="*/ 0 h 822"/>
                <a:gd name="T26" fmla="*/ 454 w 964"/>
                <a:gd name="T27" fmla="*/ 85 h 822"/>
                <a:gd name="T28" fmla="*/ 425 w 964"/>
                <a:gd name="T29" fmla="*/ 312 h 822"/>
                <a:gd name="T30" fmla="*/ 198 w 964"/>
                <a:gd name="T31" fmla="*/ 397 h 822"/>
                <a:gd name="T32" fmla="*/ 170 w 964"/>
                <a:gd name="T33" fmla="*/ 454 h 822"/>
                <a:gd name="T34" fmla="*/ 85 w 964"/>
                <a:gd name="T35" fmla="*/ 482 h 822"/>
                <a:gd name="T36" fmla="*/ 57 w 964"/>
                <a:gd name="T37" fmla="*/ 567 h 822"/>
                <a:gd name="T38" fmla="*/ 113 w 964"/>
                <a:gd name="T39" fmla="*/ 624 h 822"/>
                <a:gd name="T40" fmla="*/ 57 w 964"/>
                <a:gd name="T41" fmla="*/ 681 h 822"/>
                <a:gd name="T42" fmla="*/ 57 w 964"/>
                <a:gd name="T43" fmla="*/ 737 h 822"/>
                <a:gd name="T44" fmla="*/ 0 w 964"/>
                <a:gd name="T45" fmla="*/ 766 h 822"/>
                <a:gd name="T46" fmla="*/ 85 w 964"/>
                <a:gd name="T47" fmla="*/ 794 h 822"/>
                <a:gd name="T48" fmla="*/ 113 w 964"/>
                <a:gd name="T49" fmla="*/ 766 h 822"/>
                <a:gd name="T50" fmla="*/ 198 w 964"/>
                <a:gd name="T51" fmla="*/ 794 h 822"/>
                <a:gd name="T52" fmla="*/ 255 w 964"/>
                <a:gd name="T53" fmla="*/ 737 h 822"/>
                <a:gd name="T54" fmla="*/ 454 w 964"/>
                <a:gd name="T55" fmla="*/ 737 h 822"/>
                <a:gd name="T56" fmla="*/ 510 w 964"/>
                <a:gd name="T57" fmla="*/ 681 h 822"/>
                <a:gd name="T58" fmla="*/ 567 w 964"/>
                <a:gd name="T59" fmla="*/ 652 h 822"/>
                <a:gd name="T60" fmla="*/ 624 w 964"/>
                <a:gd name="T61" fmla="*/ 596 h 822"/>
                <a:gd name="T62" fmla="*/ 680 w 964"/>
                <a:gd name="T63" fmla="*/ 624 h 822"/>
                <a:gd name="T64" fmla="*/ 737 w 964"/>
                <a:gd name="T65" fmla="*/ 766 h 822"/>
                <a:gd name="T66" fmla="*/ 765 w 964"/>
                <a:gd name="T67" fmla="*/ 794 h 822"/>
                <a:gd name="T68" fmla="*/ 822 w 964"/>
                <a:gd name="T69" fmla="*/ 766 h 822"/>
                <a:gd name="T70" fmla="*/ 964 w 964"/>
                <a:gd name="T7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22">
                  <a:moveTo>
                    <a:pt x="964" y="822"/>
                  </a:moveTo>
                  <a:lnTo>
                    <a:pt x="936" y="681"/>
                  </a:lnTo>
                  <a:lnTo>
                    <a:pt x="907" y="652"/>
                  </a:lnTo>
                  <a:lnTo>
                    <a:pt x="964" y="511"/>
                  </a:lnTo>
                  <a:lnTo>
                    <a:pt x="964" y="341"/>
                  </a:lnTo>
                  <a:lnTo>
                    <a:pt x="907" y="284"/>
                  </a:lnTo>
                  <a:lnTo>
                    <a:pt x="879" y="312"/>
                  </a:lnTo>
                  <a:lnTo>
                    <a:pt x="794" y="284"/>
                  </a:lnTo>
                  <a:lnTo>
                    <a:pt x="680" y="227"/>
                  </a:lnTo>
                  <a:lnTo>
                    <a:pt x="680" y="19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0"/>
                  </a:lnTo>
                  <a:lnTo>
                    <a:pt x="454" y="85"/>
                  </a:lnTo>
                  <a:lnTo>
                    <a:pt x="425" y="312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567"/>
                  </a:lnTo>
                  <a:lnTo>
                    <a:pt x="113" y="624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66"/>
                  </a:lnTo>
                  <a:lnTo>
                    <a:pt x="85" y="794"/>
                  </a:lnTo>
                  <a:lnTo>
                    <a:pt x="113" y="766"/>
                  </a:lnTo>
                  <a:lnTo>
                    <a:pt x="198" y="794"/>
                  </a:lnTo>
                  <a:lnTo>
                    <a:pt x="255" y="737"/>
                  </a:lnTo>
                  <a:lnTo>
                    <a:pt x="454" y="737"/>
                  </a:lnTo>
                  <a:lnTo>
                    <a:pt x="510" y="681"/>
                  </a:lnTo>
                  <a:lnTo>
                    <a:pt x="567" y="652"/>
                  </a:lnTo>
                  <a:lnTo>
                    <a:pt x="624" y="596"/>
                  </a:lnTo>
                  <a:lnTo>
                    <a:pt x="680" y="624"/>
                  </a:lnTo>
                  <a:lnTo>
                    <a:pt x="737" y="766"/>
                  </a:lnTo>
                  <a:lnTo>
                    <a:pt x="765" y="794"/>
                  </a:lnTo>
                  <a:lnTo>
                    <a:pt x="822" y="766"/>
                  </a:lnTo>
                  <a:lnTo>
                    <a:pt x="964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294"/>
            <p:cNvSpPr>
              <a:spLocks/>
            </p:cNvSpPr>
            <p:nvPr/>
          </p:nvSpPr>
          <p:spPr bwMode="auto">
            <a:xfrm>
              <a:off x="3024" y="1622"/>
              <a:ext cx="992" cy="907"/>
            </a:xfrm>
            <a:custGeom>
              <a:avLst/>
              <a:gdLst>
                <a:gd name="T0" fmla="*/ 709 w 992"/>
                <a:gd name="T1" fmla="*/ 907 h 907"/>
                <a:gd name="T2" fmla="*/ 652 w 992"/>
                <a:gd name="T3" fmla="*/ 851 h 907"/>
                <a:gd name="T4" fmla="*/ 539 w 992"/>
                <a:gd name="T5" fmla="*/ 907 h 907"/>
                <a:gd name="T6" fmla="*/ 510 w 992"/>
                <a:gd name="T7" fmla="*/ 851 h 907"/>
                <a:gd name="T8" fmla="*/ 397 w 992"/>
                <a:gd name="T9" fmla="*/ 907 h 907"/>
                <a:gd name="T10" fmla="*/ 369 w 992"/>
                <a:gd name="T11" fmla="*/ 766 h 907"/>
                <a:gd name="T12" fmla="*/ 340 w 992"/>
                <a:gd name="T13" fmla="*/ 737 h 907"/>
                <a:gd name="T14" fmla="*/ 397 w 992"/>
                <a:gd name="T15" fmla="*/ 596 h 907"/>
                <a:gd name="T16" fmla="*/ 397 w 992"/>
                <a:gd name="T17" fmla="*/ 426 h 907"/>
                <a:gd name="T18" fmla="*/ 340 w 992"/>
                <a:gd name="T19" fmla="*/ 369 h 907"/>
                <a:gd name="T20" fmla="*/ 312 w 992"/>
                <a:gd name="T21" fmla="*/ 397 h 907"/>
                <a:gd name="T22" fmla="*/ 227 w 992"/>
                <a:gd name="T23" fmla="*/ 369 h 907"/>
                <a:gd name="T24" fmla="*/ 113 w 992"/>
                <a:gd name="T25" fmla="*/ 312 h 907"/>
                <a:gd name="T26" fmla="*/ 113 w 992"/>
                <a:gd name="T27" fmla="*/ 284 h 907"/>
                <a:gd name="T28" fmla="*/ 85 w 992"/>
                <a:gd name="T29" fmla="*/ 199 h 907"/>
                <a:gd name="T30" fmla="*/ 0 w 992"/>
                <a:gd name="T31" fmla="*/ 170 h 907"/>
                <a:gd name="T32" fmla="*/ 0 w 992"/>
                <a:gd name="T33" fmla="*/ 85 h 907"/>
                <a:gd name="T34" fmla="*/ 57 w 992"/>
                <a:gd name="T35" fmla="*/ 0 h 907"/>
                <a:gd name="T36" fmla="*/ 170 w 992"/>
                <a:gd name="T37" fmla="*/ 0 h 907"/>
                <a:gd name="T38" fmla="*/ 312 w 992"/>
                <a:gd name="T39" fmla="*/ 85 h 907"/>
                <a:gd name="T40" fmla="*/ 340 w 992"/>
                <a:gd name="T41" fmla="*/ 142 h 907"/>
                <a:gd name="T42" fmla="*/ 482 w 992"/>
                <a:gd name="T43" fmla="*/ 199 h 907"/>
                <a:gd name="T44" fmla="*/ 482 w 992"/>
                <a:gd name="T45" fmla="*/ 255 h 907"/>
                <a:gd name="T46" fmla="*/ 652 w 992"/>
                <a:gd name="T47" fmla="*/ 340 h 907"/>
                <a:gd name="T48" fmla="*/ 737 w 992"/>
                <a:gd name="T49" fmla="*/ 340 h 907"/>
                <a:gd name="T50" fmla="*/ 737 w 992"/>
                <a:gd name="T51" fmla="*/ 369 h 907"/>
                <a:gd name="T52" fmla="*/ 765 w 992"/>
                <a:gd name="T53" fmla="*/ 369 h 907"/>
                <a:gd name="T54" fmla="*/ 879 w 992"/>
                <a:gd name="T55" fmla="*/ 397 h 907"/>
                <a:gd name="T56" fmla="*/ 992 w 992"/>
                <a:gd name="T57" fmla="*/ 426 h 907"/>
                <a:gd name="T58" fmla="*/ 964 w 992"/>
                <a:gd name="T59" fmla="*/ 539 h 907"/>
                <a:gd name="T60" fmla="*/ 709 w 992"/>
                <a:gd name="T6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92" h="907">
                  <a:moveTo>
                    <a:pt x="709" y="907"/>
                  </a:moveTo>
                  <a:lnTo>
                    <a:pt x="652" y="851"/>
                  </a:lnTo>
                  <a:lnTo>
                    <a:pt x="539" y="907"/>
                  </a:lnTo>
                  <a:lnTo>
                    <a:pt x="510" y="851"/>
                  </a:lnTo>
                  <a:lnTo>
                    <a:pt x="397" y="907"/>
                  </a:lnTo>
                  <a:lnTo>
                    <a:pt x="369" y="766"/>
                  </a:lnTo>
                  <a:lnTo>
                    <a:pt x="340" y="737"/>
                  </a:lnTo>
                  <a:lnTo>
                    <a:pt x="397" y="596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227" y="369"/>
                  </a:lnTo>
                  <a:lnTo>
                    <a:pt x="113" y="312"/>
                  </a:lnTo>
                  <a:lnTo>
                    <a:pt x="113" y="284"/>
                  </a:lnTo>
                  <a:lnTo>
                    <a:pt x="85" y="199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312" y="85"/>
                  </a:lnTo>
                  <a:lnTo>
                    <a:pt x="340" y="142"/>
                  </a:lnTo>
                  <a:lnTo>
                    <a:pt x="482" y="199"/>
                  </a:lnTo>
                  <a:lnTo>
                    <a:pt x="482" y="255"/>
                  </a:lnTo>
                  <a:lnTo>
                    <a:pt x="652" y="340"/>
                  </a:lnTo>
                  <a:lnTo>
                    <a:pt x="737" y="340"/>
                  </a:lnTo>
                  <a:lnTo>
                    <a:pt x="737" y="369"/>
                  </a:lnTo>
                  <a:lnTo>
                    <a:pt x="765" y="369"/>
                  </a:lnTo>
                  <a:lnTo>
                    <a:pt x="879" y="397"/>
                  </a:lnTo>
                  <a:lnTo>
                    <a:pt x="992" y="426"/>
                  </a:lnTo>
                  <a:lnTo>
                    <a:pt x="964" y="539"/>
                  </a:lnTo>
                  <a:lnTo>
                    <a:pt x="709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295"/>
            <p:cNvSpPr>
              <a:spLocks/>
            </p:cNvSpPr>
            <p:nvPr/>
          </p:nvSpPr>
          <p:spPr bwMode="auto">
            <a:xfrm>
              <a:off x="3081" y="1197"/>
              <a:ext cx="1077" cy="851"/>
            </a:xfrm>
            <a:custGeom>
              <a:avLst/>
              <a:gdLst>
                <a:gd name="T0" fmla="*/ 935 w 1077"/>
                <a:gd name="T1" fmla="*/ 851 h 851"/>
                <a:gd name="T2" fmla="*/ 708 w 1077"/>
                <a:gd name="T3" fmla="*/ 794 h 851"/>
                <a:gd name="T4" fmla="*/ 680 w 1077"/>
                <a:gd name="T5" fmla="*/ 794 h 851"/>
                <a:gd name="T6" fmla="*/ 680 w 1077"/>
                <a:gd name="T7" fmla="*/ 765 h 851"/>
                <a:gd name="T8" fmla="*/ 595 w 1077"/>
                <a:gd name="T9" fmla="*/ 765 h 851"/>
                <a:gd name="T10" fmla="*/ 425 w 1077"/>
                <a:gd name="T11" fmla="*/ 680 h 851"/>
                <a:gd name="T12" fmla="*/ 425 w 1077"/>
                <a:gd name="T13" fmla="*/ 624 h 851"/>
                <a:gd name="T14" fmla="*/ 283 w 1077"/>
                <a:gd name="T15" fmla="*/ 567 h 851"/>
                <a:gd name="T16" fmla="*/ 255 w 1077"/>
                <a:gd name="T17" fmla="*/ 510 h 851"/>
                <a:gd name="T18" fmla="*/ 113 w 1077"/>
                <a:gd name="T19" fmla="*/ 425 h 851"/>
                <a:gd name="T20" fmla="*/ 0 w 1077"/>
                <a:gd name="T21" fmla="*/ 425 h 851"/>
                <a:gd name="T22" fmla="*/ 28 w 1077"/>
                <a:gd name="T23" fmla="*/ 340 h 851"/>
                <a:gd name="T24" fmla="*/ 141 w 1077"/>
                <a:gd name="T25" fmla="*/ 340 h 851"/>
                <a:gd name="T26" fmla="*/ 198 w 1077"/>
                <a:gd name="T27" fmla="*/ 397 h 851"/>
                <a:gd name="T28" fmla="*/ 397 w 1077"/>
                <a:gd name="T29" fmla="*/ 369 h 851"/>
                <a:gd name="T30" fmla="*/ 453 w 1077"/>
                <a:gd name="T31" fmla="*/ 340 h 851"/>
                <a:gd name="T32" fmla="*/ 538 w 1077"/>
                <a:gd name="T33" fmla="*/ 340 h 851"/>
                <a:gd name="T34" fmla="*/ 482 w 1077"/>
                <a:gd name="T35" fmla="*/ 255 h 851"/>
                <a:gd name="T36" fmla="*/ 567 w 1077"/>
                <a:gd name="T37" fmla="*/ 255 h 851"/>
                <a:gd name="T38" fmla="*/ 595 w 1077"/>
                <a:gd name="T39" fmla="*/ 227 h 851"/>
                <a:gd name="T40" fmla="*/ 595 w 1077"/>
                <a:gd name="T41" fmla="*/ 170 h 851"/>
                <a:gd name="T42" fmla="*/ 482 w 1077"/>
                <a:gd name="T43" fmla="*/ 142 h 851"/>
                <a:gd name="T44" fmla="*/ 538 w 1077"/>
                <a:gd name="T45" fmla="*/ 57 h 851"/>
                <a:gd name="T46" fmla="*/ 538 w 1077"/>
                <a:gd name="T47" fmla="*/ 0 h 851"/>
                <a:gd name="T48" fmla="*/ 623 w 1077"/>
                <a:gd name="T49" fmla="*/ 0 h 851"/>
                <a:gd name="T50" fmla="*/ 652 w 1077"/>
                <a:gd name="T51" fmla="*/ 57 h 851"/>
                <a:gd name="T52" fmla="*/ 765 w 1077"/>
                <a:gd name="T53" fmla="*/ 85 h 851"/>
                <a:gd name="T54" fmla="*/ 879 w 1077"/>
                <a:gd name="T55" fmla="*/ 85 h 851"/>
                <a:gd name="T56" fmla="*/ 935 w 1077"/>
                <a:gd name="T57" fmla="*/ 113 h 851"/>
                <a:gd name="T58" fmla="*/ 964 w 1077"/>
                <a:gd name="T59" fmla="*/ 198 h 851"/>
                <a:gd name="T60" fmla="*/ 1020 w 1077"/>
                <a:gd name="T61" fmla="*/ 198 h 851"/>
                <a:gd name="T62" fmla="*/ 992 w 1077"/>
                <a:gd name="T63" fmla="*/ 255 h 851"/>
                <a:gd name="T64" fmla="*/ 1049 w 1077"/>
                <a:gd name="T65" fmla="*/ 284 h 851"/>
                <a:gd name="T66" fmla="*/ 1077 w 1077"/>
                <a:gd name="T67" fmla="*/ 255 h 851"/>
                <a:gd name="T68" fmla="*/ 1077 w 1077"/>
                <a:gd name="T69" fmla="*/ 312 h 851"/>
                <a:gd name="T70" fmla="*/ 1049 w 1077"/>
                <a:gd name="T71" fmla="*/ 397 h 851"/>
                <a:gd name="T72" fmla="*/ 1077 w 1077"/>
                <a:gd name="T73" fmla="*/ 425 h 851"/>
                <a:gd name="T74" fmla="*/ 1049 w 1077"/>
                <a:gd name="T75" fmla="*/ 482 h 851"/>
                <a:gd name="T76" fmla="*/ 992 w 1077"/>
                <a:gd name="T77" fmla="*/ 482 h 851"/>
                <a:gd name="T78" fmla="*/ 907 w 1077"/>
                <a:gd name="T79" fmla="*/ 595 h 851"/>
                <a:gd name="T80" fmla="*/ 907 w 1077"/>
                <a:gd name="T81" fmla="*/ 652 h 851"/>
                <a:gd name="T82" fmla="*/ 964 w 1077"/>
                <a:gd name="T83" fmla="*/ 595 h 851"/>
                <a:gd name="T84" fmla="*/ 1077 w 1077"/>
                <a:gd name="T85" fmla="*/ 624 h 851"/>
                <a:gd name="T86" fmla="*/ 1049 w 1077"/>
                <a:gd name="T87" fmla="*/ 680 h 851"/>
                <a:gd name="T88" fmla="*/ 964 w 1077"/>
                <a:gd name="T89" fmla="*/ 680 h 851"/>
                <a:gd name="T90" fmla="*/ 964 w 1077"/>
                <a:gd name="T91" fmla="*/ 794 h 851"/>
                <a:gd name="T92" fmla="*/ 935 w 1077"/>
                <a:gd name="T93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851">
                  <a:moveTo>
                    <a:pt x="935" y="851"/>
                  </a:moveTo>
                  <a:lnTo>
                    <a:pt x="708" y="794"/>
                  </a:lnTo>
                  <a:lnTo>
                    <a:pt x="680" y="794"/>
                  </a:lnTo>
                  <a:lnTo>
                    <a:pt x="680" y="765"/>
                  </a:lnTo>
                  <a:lnTo>
                    <a:pt x="595" y="765"/>
                  </a:lnTo>
                  <a:lnTo>
                    <a:pt x="425" y="680"/>
                  </a:lnTo>
                  <a:lnTo>
                    <a:pt x="425" y="624"/>
                  </a:lnTo>
                  <a:lnTo>
                    <a:pt x="283" y="567"/>
                  </a:lnTo>
                  <a:lnTo>
                    <a:pt x="255" y="510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28" y="340"/>
                  </a:lnTo>
                  <a:lnTo>
                    <a:pt x="141" y="340"/>
                  </a:lnTo>
                  <a:lnTo>
                    <a:pt x="198" y="397"/>
                  </a:lnTo>
                  <a:lnTo>
                    <a:pt x="397" y="369"/>
                  </a:lnTo>
                  <a:lnTo>
                    <a:pt x="453" y="340"/>
                  </a:lnTo>
                  <a:lnTo>
                    <a:pt x="538" y="340"/>
                  </a:lnTo>
                  <a:lnTo>
                    <a:pt x="482" y="255"/>
                  </a:lnTo>
                  <a:lnTo>
                    <a:pt x="567" y="255"/>
                  </a:lnTo>
                  <a:lnTo>
                    <a:pt x="595" y="227"/>
                  </a:lnTo>
                  <a:lnTo>
                    <a:pt x="595" y="170"/>
                  </a:lnTo>
                  <a:lnTo>
                    <a:pt x="482" y="142"/>
                  </a:lnTo>
                  <a:lnTo>
                    <a:pt x="538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879" y="85"/>
                  </a:lnTo>
                  <a:lnTo>
                    <a:pt x="935" y="113"/>
                  </a:lnTo>
                  <a:lnTo>
                    <a:pt x="964" y="198"/>
                  </a:lnTo>
                  <a:lnTo>
                    <a:pt x="1020" y="198"/>
                  </a:lnTo>
                  <a:lnTo>
                    <a:pt x="992" y="25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1049" y="397"/>
                  </a:lnTo>
                  <a:lnTo>
                    <a:pt x="1077" y="425"/>
                  </a:lnTo>
                  <a:lnTo>
                    <a:pt x="1049" y="482"/>
                  </a:lnTo>
                  <a:lnTo>
                    <a:pt x="992" y="482"/>
                  </a:lnTo>
                  <a:lnTo>
                    <a:pt x="907" y="59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1077" y="624"/>
                  </a:lnTo>
                  <a:lnTo>
                    <a:pt x="1049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935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296"/>
            <p:cNvSpPr>
              <a:spLocks/>
            </p:cNvSpPr>
            <p:nvPr/>
          </p:nvSpPr>
          <p:spPr bwMode="auto">
            <a:xfrm>
              <a:off x="4016" y="1282"/>
              <a:ext cx="170" cy="113"/>
            </a:xfrm>
            <a:custGeom>
              <a:avLst/>
              <a:gdLst>
                <a:gd name="T0" fmla="*/ 0 w 170"/>
                <a:gd name="T1" fmla="*/ 28 h 113"/>
                <a:gd name="T2" fmla="*/ 29 w 170"/>
                <a:gd name="T3" fmla="*/ 113 h 113"/>
                <a:gd name="T4" fmla="*/ 85 w 170"/>
                <a:gd name="T5" fmla="*/ 113 h 113"/>
                <a:gd name="T6" fmla="*/ 142 w 170"/>
                <a:gd name="T7" fmla="*/ 113 h 113"/>
                <a:gd name="T8" fmla="*/ 170 w 170"/>
                <a:gd name="T9" fmla="*/ 57 h 113"/>
                <a:gd name="T10" fmla="*/ 170 w 170"/>
                <a:gd name="T11" fmla="*/ 28 h 113"/>
                <a:gd name="T12" fmla="*/ 114 w 170"/>
                <a:gd name="T13" fmla="*/ 0 h 113"/>
                <a:gd name="T14" fmla="*/ 85 w 170"/>
                <a:gd name="T15" fmla="*/ 28 h 113"/>
                <a:gd name="T16" fmla="*/ 29 w 170"/>
                <a:gd name="T17" fmla="*/ 28 h 113"/>
                <a:gd name="T18" fmla="*/ 0 w 170"/>
                <a:gd name="T1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0" y="28"/>
                  </a:moveTo>
                  <a:lnTo>
                    <a:pt x="29" y="113"/>
                  </a:lnTo>
                  <a:lnTo>
                    <a:pt x="85" y="113"/>
                  </a:lnTo>
                  <a:lnTo>
                    <a:pt x="142" y="113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297"/>
            <p:cNvSpPr>
              <a:spLocks/>
            </p:cNvSpPr>
            <p:nvPr/>
          </p:nvSpPr>
          <p:spPr bwMode="auto">
            <a:xfrm>
              <a:off x="4073" y="1339"/>
              <a:ext cx="227" cy="198"/>
            </a:xfrm>
            <a:custGeom>
              <a:avLst/>
              <a:gdLst>
                <a:gd name="T0" fmla="*/ 85 w 227"/>
                <a:gd name="T1" fmla="*/ 170 h 198"/>
                <a:gd name="T2" fmla="*/ 85 w 227"/>
                <a:gd name="T3" fmla="*/ 113 h 198"/>
                <a:gd name="T4" fmla="*/ 57 w 227"/>
                <a:gd name="T5" fmla="*/ 142 h 198"/>
                <a:gd name="T6" fmla="*/ 0 w 227"/>
                <a:gd name="T7" fmla="*/ 113 h 198"/>
                <a:gd name="T8" fmla="*/ 28 w 227"/>
                <a:gd name="T9" fmla="*/ 56 h 198"/>
                <a:gd name="T10" fmla="*/ 85 w 227"/>
                <a:gd name="T11" fmla="*/ 56 h 198"/>
                <a:gd name="T12" fmla="*/ 113 w 227"/>
                <a:gd name="T13" fmla="*/ 0 h 198"/>
                <a:gd name="T14" fmla="*/ 198 w 227"/>
                <a:gd name="T15" fmla="*/ 85 h 198"/>
                <a:gd name="T16" fmla="*/ 227 w 227"/>
                <a:gd name="T17" fmla="*/ 170 h 198"/>
                <a:gd name="T18" fmla="*/ 142 w 227"/>
                <a:gd name="T19" fmla="*/ 198 h 198"/>
                <a:gd name="T20" fmla="*/ 113 w 227"/>
                <a:gd name="T21" fmla="*/ 142 h 198"/>
                <a:gd name="T22" fmla="*/ 85 w 227"/>
                <a:gd name="T23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98">
                  <a:moveTo>
                    <a:pt x="85" y="170"/>
                  </a:moveTo>
                  <a:lnTo>
                    <a:pt x="85" y="113"/>
                  </a:lnTo>
                  <a:lnTo>
                    <a:pt x="57" y="142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85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13" y="142"/>
                  </a:lnTo>
                  <a:lnTo>
                    <a:pt x="85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298"/>
            <p:cNvSpPr>
              <a:spLocks/>
            </p:cNvSpPr>
            <p:nvPr/>
          </p:nvSpPr>
          <p:spPr bwMode="auto">
            <a:xfrm>
              <a:off x="3081" y="1055"/>
              <a:ext cx="595" cy="539"/>
            </a:xfrm>
            <a:custGeom>
              <a:avLst/>
              <a:gdLst>
                <a:gd name="T0" fmla="*/ 28 w 595"/>
                <a:gd name="T1" fmla="*/ 482 h 539"/>
                <a:gd name="T2" fmla="*/ 141 w 595"/>
                <a:gd name="T3" fmla="*/ 482 h 539"/>
                <a:gd name="T4" fmla="*/ 198 w 595"/>
                <a:gd name="T5" fmla="*/ 539 h 539"/>
                <a:gd name="T6" fmla="*/ 397 w 595"/>
                <a:gd name="T7" fmla="*/ 511 h 539"/>
                <a:gd name="T8" fmla="*/ 453 w 595"/>
                <a:gd name="T9" fmla="*/ 482 h 539"/>
                <a:gd name="T10" fmla="*/ 538 w 595"/>
                <a:gd name="T11" fmla="*/ 482 h 539"/>
                <a:gd name="T12" fmla="*/ 482 w 595"/>
                <a:gd name="T13" fmla="*/ 397 h 539"/>
                <a:gd name="T14" fmla="*/ 567 w 595"/>
                <a:gd name="T15" fmla="*/ 397 h 539"/>
                <a:gd name="T16" fmla="*/ 595 w 595"/>
                <a:gd name="T17" fmla="*/ 369 h 539"/>
                <a:gd name="T18" fmla="*/ 595 w 595"/>
                <a:gd name="T19" fmla="*/ 312 h 539"/>
                <a:gd name="T20" fmla="*/ 482 w 595"/>
                <a:gd name="T21" fmla="*/ 284 h 539"/>
                <a:gd name="T22" fmla="*/ 538 w 595"/>
                <a:gd name="T23" fmla="*/ 199 h 539"/>
                <a:gd name="T24" fmla="*/ 538 w 595"/>
                <a:gd name="T25" fmla="*/ 142 h 539"/>
                <a:gd name="T26" fmla="*/ 482 w 595"/>
                <a:gd name="T27" fmla="*/ 114 h 539"/>
                <a:gd name="T28" fmla="*/ 482 w 595"/>
                <a:gd name="T29" fmla="*/ 85 h 539"/>
                <a:gd name="T30" fmla="*/ 425 w 595"/>
                <a:gd name="T31" fmla="*/ 29 h 539"/>
                <a:gd name="T32" fmla="*/ 283 w 595"/>
                <a:gd name="T33" fmla="*/ 0 h 539"/>
                <a:gd name="T34" fmla="*/ 198 w 595"/>
                <a:gd name="T35" fmla="*/ 29 h 539"/>
                <a:gd name="T36" fmla="*/ 170 w 595"/>
                <a:gd name="T37" fmla="*/ 57 h 539"/>
                <a:gd name="T38" fmla="*/ 113 w 595"/>
                <a:gd name="T39" fmla="*/ 29 h 539"/>
                <a:gd name="T40" fmla="*/ 85 w 595"/>
                <a:gd name="T41" fmla="*/ 57 h 539"/>
                <a:gd name="T42" fmla="*/ 113 w 595"/>
                <a:gd name="T43" fmla="*/ 142 h 539"/>
                <a:gd name="T44" fmla="*/ 0 w 595"/>
                <a:gd name="T45" fmla="*/ 255 h 539"/>
                <a:gd name="T46" fmla="*/ 28 w 595"/>
                <a:gd name="T47" fmla="*/ 369 h 539"/>
                <a:gd name="T48" fmla="*/ 28 w 595"/>
                <a:gd name="T49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539">
                  <a:moveTo>
                    <a:pt x="28" y="482"/>
                  </a:moveTo>
                  <a:lnTo>
                    <a:pt x="141" y="482"/>
                  </a:lnTo>
                  <a:lnTo>
                    <a:pt x="198" y="539"/>
                  </a:lnTo>
                  <a:lnTo>
                    <a:pt x="397" y="511"/>
                  </a:lnTo>
                  <a:lnTo>
                    <a:pt x="453" y="482"/>
                  </a:lnTo>
                  <a:lnTo>
                    <a:pt x="538" y="482"/>
                  </a:lnTo>
                  <a:lnTo>
                    <a:pt x="482" y="397"/>
                  </a:lnTo>
                  <a:lnTo>
                    <a:pt x="567" y="397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482" y="284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482" y="114"/>
                  </a:lnTo>
                  <a:lnTo>
                    <a:pt x="482" y="85"/>
                  </a:lnTo>
                  <a:lnTo>
                    <a:pt x="425" y="29"/>
                  </a:lnTo>
                  <a:lnTo>
                    <a:pt x="283" y="0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113" y="29"/>
                  </a:lnTo>
                  <a:lnTo>
                    <a:pt x="85" y="57"/>
                  </a:lnTo>
                  <a:lnTo>
                    <a:pt x="113" y="142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28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299"/>
            <p:cNvSpPr>
              <a:spLocks/>
            </p:cNvSpPr>
            <p:nvPr/>
          </p:nvSpPr>
          <p:spPr bwMode="auto">
            <a:xfrm>
              <a:off x="3733" y="630"/>
              <a:ext cx="708" cy="794"/>
            </a:xfrm>
            <a:custGeom>
              <a:avLst/>
              <a:gdLst>
                <a:gd name="T0" fmla="*/ 113 w 708"/>
                <a:gd name="T1" fmla="*/ 652 h 794"/>
                <a:gd name="T2" fmla="*/ 170 w 708"/>
                <a:gd name="T3" fmla="*/ 595 h 794"/>
                <a:gd name="T4" fmla="*/ 141 w 708"/>
                <a:gd name="T5" fmla="*/ 567 h 794"/>
                <a:gd name="T6" fmla="*/ 170 w 708"/>
                <a:gd name="T7" fmla="*/ 539 h 794"/>
                <a:gd name="T8" fmla="*/ 141 w 708"/>
                <a:gd name="T9" fmla="*/ 482 h 794"/>
                <a:gd name="T10" fmla="*/ 170 w 708"/>
                <a:gd name="T11" fmla="*/ 482 h 794"/>
                <a:gd name="T12" fmla="*/ 198 w 708"/>
                <a:gd name="T13" fmla="*/ 425 h 794"/>
                <a:gd name="T14" fmla="*/ 141 w 708"/>
                <a:gd name="T15" fmla="*/ 397 h 794"/>
                <a:gd name="T16" fmla="*/ 141 w 708"/>
                <a:gd name="T17" fmla="*/ 340 h 794"/>
                <a:gd name="T18" fmla="*/ 113 w 708"/>
                <a:gd name="T19" fmla="*/ 312 h 794"/>
                <a:gd name="T20" fmla="*/ 56 w 708"/>
                <a:gd name="T21" fmla="*/ 255 h 794"/>
                <a:gd name="T22" fmla="*/ 0 w 708"/>
                <a:gd name="T23" fmla="*/ 170 h 794"/>
                <a:gd name="T24" fmla="*/ 28 w 708"/>
                <a:gd name="T25" fmla="*/ 85 h 794"/>
                <a:gd name="T26" fmla="*/ 0 w 708"/>
                <a:gd name="T27" fmla="*/ 28 h 794"/>
                <a:gd name="T28" fmla="*/ 113 w 708"/>
                <a:gd name="T29" fmla="*/ 0 h 794"/>
                <a:gd name="T30" fmla="*/ 170 w 708"/>
                <a:gd name="T31" fmla="*/ 113 h 794"/>
                <a:gd name="T32" fmla="*/ 283 w 708"/>
                <a:gd name="T33" fmla="*/ 142 h 794"/>
                <a:gd name="T34" fmla="*/ 312 w 708"/>
                <a:gd name="T35" fmla="*/ 85 h 794"/>
                <a:gd name="T36" fmla="*/ 368 w 708"/>
                <a:gd name="T37" fmla="*/ 113 h 794"/>
                <a:gd name="T38" fmla="*/ 425 w 708"/>
                <a:gd name="T39" fmla="*/ 227 h 794"/>
                <a:gd name="T40" fmla="*/ 538 w 708"/>
                <a:gd name="T41" fmla="*/ 284 h 794"/>
                <a:gd name="T42" fmla="*/ 623 w 708"/>
                <a:gd name="T43" fmla="*/ 397 h 794"/>
                <a:gd name="T44" fmla="*/ 623 w 708"/>
                <a:gd name="T45" fmla="*/ 567 h 794"/>
                <a:gd name="T46" fmla="*/ 708 w 708"/>
                <a:gd name="T47" fmla="*/ 709 h 794"/>
                <a:gd name="T48" fmla="*/ 708 w 708"/>
                <a:gd name="T49" fmla="*/ 765 h 794"/>
                <a:gd name="T50" fmla="*/ 652 w 708"/>
                <a:gd name="T51" fmla="*/ 794 h 794"/>
                <a:gd name="T52" fmla="*/ 623 w 708"/>
                <a:gd name="T53" fmla="*/ 737 h 794"/>
                <a:gd name="T54" fmla="*/ 538 w 708"/>
                <a:gd name="T55" fmla="*/ 794 h 794"/>
                <a:gd name="T56" fmla="*/ 453 w 708"/>
                <a:gd name="T57" fmla="*/ 709 h 794"/>
                <a:gd name="T58" fmla="*/ 453 w 708"/>
                <a:gd name="T59" fmla="*/ 680 h 794"/>
                <a:gd name="T60" fmla="*/ 397 w 708"/>
                <a:gd name="T61" fmla="*/ 652 h 794"/>
                <a:gd name="T62" fmla="*/ 368 w 708"/>
                <a:gd name="T63" fmla="*/ 680 h 794"/>
                <a:gd name="T64" fmla="*/ 283 w 708"/>
                <a:gd name="T65" fmla="*/ 680 h 794"/>
                <a:gd name="T66" fmla="*/ 227 w 708"/>
                <a:gd name="T67" fmla="*/ 652 h 794"/>
                <a:gd name="T68" fmla="*/ 113 w 708"/>
                <a:gd name="T69" fmla="*/ 65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94">
                  <a:moveTo>
                    <a:pt x="113" y="652"/>
                  </a:moveTo>
                  <a:lnTo>
                    <a:pt x="170" y="595"/>
                  </a:lnTo>
                  <a:lnTo>
                    <a:pt x="141" y="56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41" y="340"/>
                  </a:lnTo>
                  <a:lnTo>
                    <a:pt x="113" y="312"/>
                  </a:lnTo>
                  <a:lnTo>
                    <a:pt x="56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113"/>
                  </a:lnTo>
                  <a:lnTo>
                    <a:pt x="425" y="227"/>
                  </a:lnTo>
                  <a:lnTo>
                    <a:pt x="538" y="284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708" y="709"/>
                  </a:lnTo>
                  <a:lnTo>
                    <a:pt x="708" y="765"/>
                  </a:lnTo>
                  <a:lnTo>
                    <a:pt x="652" y="794"/>
                  </a:lnTo>
                  <a:lnTo>
                    <a:pt x="623" y="737"/>
                  </a:lnTo>
                  <a:lnTo>
                    <a:pt x="538" y="794"/>
                  </a:lnTo>
                  <a:lnTo>
                    <a:pt x="453" y="709"/>
                  </a:lnTo>
                  <a:lnTo>
                    <a:pt x="453" y="680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113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300"/>
            <p:cNvSpPr>
              <a:spLocks/>
            </p:cNvSpPr>
            <p:nvPr/>
          </p:nvSpPr>
          <p:spPr bwMode="auto">
            <a:xfrm>
              <a:off x="4356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85 w 227"/>
                <a:gd name="T5" fmla="*/ 312 h 397"/>
                <a:gd name="T6" fmla="*/ 114 w 227"/>
                <a:gd name="T7" fmla="*/ 312 h 397"/>
                <a:gd name="T8" fmla="*/ 171 w 227"/>
                <a:gd name="T9" fmla="*/ 397 h 397"/>
                <a:gd name="T10" fmla="*/ 227 w 227"/>
                <a:gd name="T11" fmla="*/ 397 h 397"/>
                <a:gd name="T12" fmla="*/ 85 w 227"/>
                <a:gd name="T13" fmla="*/ 85 h 397"/>
                <a:gd name="T14" fmla="*/ 0 w 227"/>
                <a:gd name="T1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85" y="312"/>
                  </a:lnTo>
                  <a:lnTo>
                    <a:pt x="114" y="312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301"/>
            <p:cNvSpPr>
              <a:spLocks/>
            </p:cNvSpPr>
            <p:nvPr/>
          </p:nvSpPr>
          <p:spPr bwMode="auto">
            <a:xfrm>
              <a:off x="3704" y="970"/>
              <a:ext cx="227" cy="312"/>
            </a:xfrm>
            <a:custGeom>
              <a:avLst/>
              <a:gdLst>
                <a:gd name="T0" fmla="*/ 170 w 227"/>
                <a:gd name="T1" fmla="*/ 0 h 312"/>
                <a:gd name="T2" fmla="*/ 114 w 227"/>
                <a:gd name="T3" fmla="*/ 0 h 312"/>
                <a:gd name="T4" fmla="*/ 29 w 227"/>
                <a:gd name="T5" fmla="*/ 114 h 312"/>
                <a:gd name="T6" fmla="*/ 0 w 227"/>
                <a:gd name="T7" fmla="*/ 142 h 312"/>
                <a:gd name="T8" fmla="*/ 0 w 227"/>
                <a:gd name="T9" fmla="*/ 227 h 312"/>
                <a:gd name="T10" fmla="*/ 29 w 227"/>
                <a:gd name="T11" fmla="*/ 284 h 312"/>
                <a:gd name="T12" fmla="*/ 142 w 227"/>
                <a:gd name="T13" fmla="*/ 312 h 312"/>
                <a:gd name="T14" fmla="*/ 199 w 227"/>
                <a:gd name="T15" fmla="*/ 255 h 312"/>
                <a:gd name="T16" fmla="*/ 170 w 227"/>
                <a:gd name="T17" fmla="*/ 227 h 312"/>
                <a:gd name="T18" fmla="*/ 199 w 227"/>
                <a:gd name="T19" fmla="*/ 199 h 312"/>
                <a:gd name="T20" fmla="*/ 170 w 227"/>
                <a:gd name="T21" fmla="*/ 142 h 312"/>
                <a:gd name="T22" fmla="*/ 199 w 227"/>
                <a:gd name="T23" fmla="*/ 142 h 312"/>
                <a:gd name="T24" fmla="*/ 227 w 227"/>
                <a:gd name="T25" fmla="*/ 85 h 312"/>
                <a:gd name="T26" fmla="*/ 170 w 227"/>
                <a:gd name="T27" fmla="*/ 57 h 312"/>
                <a:gd name="T28" fmla="*/ 170 w 227"/>
                <a:gd name="T2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12">
                  <a:moveTo>
                    <a:pt x="170" y="0"/>
                  </a:moveTo>
                  <a:lnTo>
                    <a:pt x="114" y="0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142" y="312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42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303"/>
            <p:cNvSpPr>
              <a:spLocks/>
            </p:cNvSpPr>
            <p:nvPr/>
          </p:nvSpPr>
          <p:spPr bwMode="auto">
            <a:xfrm>
              <a:off x="3052" y="233"/>
              <a:ext cx="822" cy="964"/>
            </a:xfrm>
            <a:custGeom>
              <a:avLst/>
              <a:gdLst>
                <a:gd name="T0" fmla="*/ 142 w 822"/>
                <a:gd name="T1" fmla="*/ 851 h 964"/>
                <a:gd name="T2" fmla="*/ 199 w 822"/>
                <a:gd name="T3" fmla="*/ 879 h 964"/>
                <a:gd name="T4" fmla="*/ 227 w 822"/>
                <a:gd name="T5" fmla="*/ 851 h 964"/>
                <a:gd name="T6" fmla="*/ 312 w 822"/>
                <a:gd name="T7" fmla="*/ 822 h 964"/>
                <a:gd name="T8" fmla="*/ 454 w 822"/>
                <a:gd name="T9" fmla="*/ 851 h 964"/>
                <a:gd name="T10" fmla="*/ 511 w 822"/>
                <a:gd name="T11" fmla="*/ 907 h 964"/>
                <a:gd name="T12" fmla="*/ 511 w 822"/>
                <a:gd name="T13" fmla="*/ 936 h 964"/>
                <a:gd name="T14" fmla="*/ 567 w 822"/>
                <a:gd name="T15" fmla="*/ 964 h 964"/>
                <a:gd name="T16" fmla="*/ 652 w 822"/>
                <a:gd name="T17" fmla="*/ 964 h 964"/>
                <a:gd name="T18" fmla="*/ 652 w 822"/>
                <a:gd name="T19" fmla="*/ 879 h 964"/>
                <a:gd name="T20" fmla="*/ 766 w 822"/>
                <a:gd name="T21" fmla="*/ 737 h 964"/>
                <a:gd name="T22" fmla="*/ 822 w 822"/>
                <a:gd name="T23" fmla="*/ 737 h 964"/>
                <a:gd name="T24" fmla="*/ 737 w 822"/>
                <a:gd name="T25" fmla="*/ 652 h 964"/>
                <a:gd name="T26" fmla="*/ 681 w 822"/>
                <a:gd name="T27" fmla="*/ 567 h 964"/>
                <a:gd name="T28" fmla="*/ 709 w 822"/>
                <a:gd name="T29" fmla="*/ 482 h 964"/>
                <a:gd name="T30" fmla="*/ 681 w 822"/>
                <a:gd name="T31" fmla="*/ 425 h 964"/>
                <a:gd name="T32" fmla="*/ 794 w 822"/>
                <a:gd name="T33" fmla="*/ 397 h 964"/>
                <a:gd name="T34" fmla="*/ 737 w 822"/>
                <a:gd name="T35" fmla="*/ 312 h 964"/>
                <a:gd name="T36" fmla="*/ 624 w 822"/>
                <a:gd name="T37" fmla="*/ 255 h 964"/>
                <a:gd name="T38" fmla="*/ 624 w 822"/>
                <a:gd name="T39" fmla="*/ 199 h 964"/>
                <a:gd name="T40" fmla="*/ 596 w 822"/>
                <a:gd name="T41" fmla="*/ 199 h 964"/>
                <a:gd name="T42" fmla="*/ 596 w 822"/>
                <a:gd name="T43" fmla="*/ 114 h 964"/>
                <a:gd name="T44" fmla="*/ 539 w 822"/>
                <a:gd name="T45" fmla="*/ 85 h 964"/>
                <a:gd name="T46" fmla="*/ 511 w 822"/>
                <a:gd name="T47" fmla="*/ 0 h 964"/>
                <a:gd name="T48" fmla="*/ 426 w 822"/>
                <a:gd name="T49" fmla="*/ 29 h 964"/>
                <a:gd name="T50" fmla="*/ 397 w 822"/>
                <a:gd name="T51" fmla="*/ 114 h 964"/>
                <a:gd name="T52" fmla="*/ 227 w 822"/>
                <a:gd name="T53" fmla="*/ 85 h 964"/>
                <a:gd name="T54" fmla="*/ 142 w 822"/>
                <a:gd name="T55" fmla="*/ 199 h 964"/>
                <a:gd name="T56" fmla="*/ 114 w 822"/>
                <a:gd name="T57" fmla="*/ 142 h 964"/>
                <a:gd name="T58" fmla="*/ 57 w 822"/>
                <a:gd name="T59" fmla="*/ 199 h 964"/>
                <a:gd name="T60" fmla="*/ 0 w 822"/>
                <a:gd name="T61" fmla="*/ 369 h 964"/>
                <a:gd name="T62" fmla="*/ 57 w 822"/>
                <a:gd name="T63" fmla="*/ 369 h 964"/>
                <a:gd name="T64" fmla="*/ 142 w 822"/>
                <a:gd name="T65" fmla="*/ 454 h 964"/>
                <a:gd name="T66" fmla="*/ 199 w 822"/>
                <a:gd name="T67" fmla="*/ 454 h 964"/>
                <a:gd name="T68" fmla="*/ 199 w 822"/>
                <a:gd name="T69" fmla="*/ 539 h 964"/>
                <a:gd name="T70" fmla="*/ 170 w 822"/>
                <a:gd name="T71" fmla="*/ 539 h 964"/>
                <a:gd name="T72" fmla="*/ 114 w 822"/>
                <a:gd name="T73" fmla="*/ 652 h 964"/>
                <a:gd name="T74" fmla="*/ 170 w 822"/>
                <a:gd name="T75" fmla="*/ 681 h 964"/>
                <a:gd name="T76" fmla="*/ 142 w 822"/>
                <a:gd name="T77" fmla="*/ 709 h 964"/>
                <a:gd name="T78" fmla="*/ 142 w 822"/>
                <a:gd name="T79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2" h="964">
                  <a:moveTo>
                    <a:pt x="142" y="851"/>
                  </a:moveTo>
                  <a:lnTo>
                    <a:pt x="199" y="879"/>
                  </a:lnTo>
                  <a:lnTo>
                    <a:pt x="227" y="851"/>
                  </a:lnTo>
                  <a:lnTo>
                    <a:pt x="312" y="822"/>
                  </a:lnTo>
                  <a:lnTo>
                    <a:pt x="454" y="851"/>
                  </a:lnTo>
                  <a:lnTo>
                    <a:pt x="511" y="907"/>
                  </a:lnTo>
                  <a:lnTo>
                    <a:pt x="511" y="936"/>
                  </a:lnTo>
                  <a:lnTo>
                    <a:pt x="567" y="964"/>
                  </a:lnTo>
                  <a:lnTo>
                    <a:pt x="652" y="964"/>
                  </a:lnTo>
                  <a:lnTo>
                    <a:pt x="652" y="879"/>
                  </a:lnTo>
                  <a:lnTo>
                    <a:pt x="766" y="737"/>
                  </a:lnTo>
                  <a:lnTo>
                    <a:pt x="822" y="737"/>
                  </a:lnTo>
                  <a:lnTo>
                    <a:pt x="737" y="652"/>
                  </a:lnTo>
                  <a:lnTo>
                    <a:pt x="681" y="567"/>
                  </a:lnTo>
                  <a:lnTo>
                    <a:pt x="709" y="482"/>
                  </a:lnTo>
                  <a:lnTo>
                    <a:pt x="681" y="425"/>
                  </a:lnTo>
                  <a:lnTo>
                    <a:pt x="794" y="397"/>
                  </a:lnTo>
                  <a:lnTo>
                    <a:pt x="737" y="312"/>
                  </a:lnTo>
                  <a:lnTo>
                    <a:pt x="624" y="255"/>
                  </a:lnTo>
                  <a:lnTo>
                    <a:pt x="624" y="199"/>
                  </a:lnTo>
                  <a:lnTo>
                    <a:pt x="596" y="199"/>
                  </a:lnTo>
                  <a:lnTo>
                    <a:pt x="596" y="114"/>
                  </a:lnTo>
                  <a:lnTo>
                    <a:pt x="539" y="85"/>
                  </a:lnTo>
                  <a:lnTo>
                    <a:pt x="511" y="0"/>
                  </a:lnTo>
                  <a:lnTo>
                    <a:pt x="426" y="29"/>
                  </a:lnTo>
                  <a:lnTo>
                    <a:pt x="397" y="114"/>
                  </a:lnTo>
                  <a:lnTo>
                    <a:pt x="227" y="85"/>
                  </a:lnTo>
                  <a:lnTo>
                    <a:pt x="142" y="199"/>
                  </a:lnTo>
                  <a:lnTo>
                    <a:pt x="114" y="142"/>
                  </a:lnTo>
                  <a:lnTo>
                    <a:pt x="57" y="199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454"/>
                  </a:lnTo>
                  <a:lnTo>
                    <a:pt x="199" y="454"/>
                  </a:lnTo>
                  <a:lnTo>
                    <a:pt x="199" y="539"/>
                  </a:lnTo>
                  <a:lnTo>
                    <a:pt x="170" y="539"/>
                  </a:lnTo>
                  <a:lnTo>
                    <a:pt x="114" y="652"/>
                  </a:lnTo>
                  <a:lnTo>
                    <a:pt x="170" y="681"/>
                  </a:lnTo>
                  <a:lnTo>
                    <a:pt x="142" y="709"/>
                  </a:lnTo>
                  <a:lnTo>
                    <a:pt x="142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5" name="Group 304"/>
          <p:cNvGrpSpPr>
            <a:grpSpLocks/>
          </p:cNvGrpSpPr>
          <p:nvPr/>
        </p:nvGrpSpPr>
        <p:grpSpPr bwMode="auto">
          <a:xfrm>
            <a:off x="4629561" y="77585"/>
            <a:ext cx="4211000" cy="7276878"/>
            <a:chOff x="728" y="233"/>
            <a:chExt cx="4479" cy="7740"/>
          </a:xfrm>
        </p:grpSpPr>
        <p:sp>
          <p:nvSpPr>
            <p:cNvPr id="146" name="Freeform 259"/>
            <p:cNvSpPr>
              <a:spLocks/>
            </p:cNvSpPr>
            <p:nvPr/>
          </p:nvSpPr>
          <p:spPr bwMode="auto">
            <a:xfrm>
              <a:off x="2031" y="2303"/>
              <a:ext cx="1700" cy="2013"/>
            </a:xfrm>
            <a:custGeom>
              <a:avLst/>
              <a:gdLst>
                <a:gd name="T0" fmla="*/ 453 w 1701"/>
                <a:gd name="T1" fmla="*/ 2012 h 2012"/>
                <a:gd name="T2" fmla="*/ 680 w 1701"/>
                <a:gd name="T3" fmla="*/ 1786 h 2012"/>
                <a:gd name="T4" fmla="*/ 765 w 1701"/>
                <a:gd name="T5" fmla="*/ 1729 h 2012"/>
                <a:gd name="T6" fmla="*/ 794 w 1701"/>
                <a:gd name="T7" fmla="*/ 1559 h 2012"/>
                <a:gd name="T8" fmla="*/ 935 w 1701"/>
                <a:gd name="T9" fmla="*/ 1190 h 2012"/>
                <a:gd name="T10" fmla="*/ 1134 w 1701"/>
                <a:gd name="T11" fmla="*/ 1077 h 2012"/>
                <a:gd name="T12" fmla="*/ 1190 w 1701"/>
                <a:gd name="T13" fmla="*/ 1077 h 2012"/>
                <a:gd name="T14" fmla="*/ 1247 w 1701"/>
                <a:gd name="T15" fmla="*/ 1020 h 2012"/>
                <a:gd name="T16" fmla="*/ 1417 w 1701"/>
                <a:gd name="T17" fmla="*/ 992 h 2012"/>
                <a:gd name="T18" fmla="*/ 1616 w 1701"/>
                <a:gd name="T19" fmla="*/ 1077 h 2012"/>
                <a:gd name="T20" fmla="*/ 1672 w 1701"/>
                <a:gd name="T21" fmla="*/ 907 h 2012"/>
                <a:gd name="T22" fmla="*/ 1531 w 1701"/>
                <a:gd name="T23" fmla="*/ 482 h 2012"/>
                <a:gd name="T24" fmla="*/ 1644 w 1701"/>
                <a:gd name="T25" fmla="*/ 170 h 2012"/>
                <a:gd name="T26" fmla="*/ 1502 w 1701"/>
                <a:gd name="T27" fmla="*/ 170 h 2012"/>
                <a:gd name="T28" fmla="*/ 1247 w 1701"/>
                <a:gd name="T29" fmla="*/ 170 h 2012"/>
                <a:gd name="T30" fmla="*/ 1162 w 1701"/>
                <a:gd name="T31" fmla="*/ 170 h 2012"/>
                <a:gd name="T32" fmla="*/ 1049 w 1701"/>
                <a:gd name="T33" fmla="*/ 0 h 2012"/>
                <a:gd name="T34" fmla="*/ 935 w 1701"/>
                <a:gd name="T35" fmla="*/ 85 h 2012"/>
                <a:gd name="T36" fmla="*/ 765 w 1701"/>
                <a:gd name="T37" fmla="*/ 141 h 2012"/>
                <a:gd name="T38" fmla="*/ 623 w 1701"/>
                <a:gd name="T39" fmla="*/ 198 h 2012"/>
                <a:gd name="T40" fmla="*/ 680 w 1701"/>
                <a:gd name="T41" fmla="*/ 312 h 2012"/>
                <a:gd name="T42" fmla="*/ 538 w 1701"/>
                <a:gd name="T43" fmla="*/ 567 h 2012"/>
                <a:gd name="T44" fmla="*/ 453 w 1701"/>
                <a:gd name="T45" fmla="*/ 822 h 2012"/>
                <a:gd name="T46" fmla="*/ 425 w 1701"/>
                <a:gd name="T47" fmla="*/ 879 h 2012"/>
                <a:gd name="T48" fmla="*/ 340 w 1701"/>
                <a:gd name="T49" fmla="*/ 1077 h 2012"/>
                <a:gd name="T50" fmla="*/ 368 w 1701"/>
                <a:gd name="T51" fmla="*/ 1219 h 2012"/>
                <a:gd name="T52" fmla="*/ 283 w 1701"/>
                <a:gd name="T53" fmla="*/ 1389 h 2012"/>
                <a:gd name="T54" fmla="*/ 142 w 1701"/>
                <a:gd name="T55" fmla="*/ 1417 h 2012"/>
                <a:gd name="T56" fmla="*/ 0 w 1701"/>
                <a:gd name="T57" fmla="*/ 1559 h 2012"/>
                <a:gd name="T58" fmla="*/ 0 w 1701"/>
                <a:gd name="T59" fmla="*/ 1672 h 2012"/>
                <a:gd name="T60" fmla="*/ 227 w 1701"/>
                <a:gd name="T61" fmla="*/ 1616 h 2012"/>
                <a:gd name="T62" fmla="*/ 170 w 1701"/>
                <a:gd name="T63" fmla="*/ 1729 h 2012"/>
                <a:gd name="T64" fmla="*/ 198 w 1701"/>
                <a:gd name="T65" fmla="*/ 184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2012">
                  <a:moveTo>
                    <a:pt x="170" y="2012"/>
                  </a:moveTo>
                  <a:lnTo>
                    <a:pt x="453" y="2012"/>
                  </a:lnTo>
                  <a:lnTo>
                    <a:pt x="623" y="1927"/>
                  </a:lnTo>
                  <a:lnTo>
                    <a:pt x="680" y="1786"/>
                  </a:lnTo>
                  <a:lnTo>
                    <a:pt x="737" y="1786"/>
                  </a:lnTo>
                  <a:lnTo>
                    <a:pt x="765" y="1729"/>
                  </a:lnTo>
                  <a:lnTo>
                    <a:pt x="709" y="1616"/>
                  </a:lnTo>
                  <a:lnTo>
                    <a:pt x="794" y="1559"/>
                  </a:lnTo>
                  <a:lnTo>
                    <a:pt x="935" y="1275"/>
                  </a:lnTo>
                  <a:lnTo>
                    <a:pt x="935" y="1190"/>
                  </a:lnTo>
                  <a:lnTo>
                    <a:pt x="1105" y="1134"/>
                  </a:lnTo>
                  <a:lnTo>
                    <a:pt x="1134" y="1077"/>
                  </a:lnTo>
                  <a:lnTo>
                    <a:pt x="1190" y="1105"/>
                  </a:lnTo>
                  <a:lnTo>
                    <a:pt x="1190" y="1077"/>
                  </a:lnTo>
                  <a:lnTo>
                    <a:pt x="1247" y="1049"/>
                  </a:lnTo>
                  <a:lnTo>
                    <a:pt x="1247" y="1020"/>
                  </a:lnTo>
                  <a:lnTo>
                    <a:pt x="1332" y="1020"/>
                  </a:lnTo>
                  <a:lnTo>
                    <a:pt x="1417" y="992"/>
                  </a:lnTo>
                  <a:lnTo>
                    <a:pt x="1502" y="1020"/>
                  </a:lnTo>
                  <a:lnTo>
                    <a:pt x="1616" y="1077"/>
                  </a:lnTo>
                  <a:lnTo>
                    <a:pt x="1616" y="935"/>
                  </a:lnTo>
                  <a:lnTo>
                    <a:pt x="1672" y="907"/>
                  </a:lnTo>
                  <a:lnTo>
                    <a:pt x="1502" y="793"/>
                  </a:lnTo>
                  <a:lnTo>
                    <a:pt x="1531" y="482"/>
                  </a:lnTo>
                  <a:lnTo>
                    <a:pt x="1701" y="226"/>
                  </a:lnTo>
                  <a:lnTo>
                    <a:pt x="1644" y="170"/>
                  </a:lnTo>
                  <a:lnTo>
                    <a:pt x="1531" y="226"/>
                  </a:lnTo>
                  <a:lnTo>
                    <a:pt x="1502" y="170"/>
                  </a:lnTo>
                  <a:lnTo>
                    <a:pt x="1389" y="226"/>
                  </a:lnTo>
                  <a:lnTo>
                    <a:pt x="1247" y="170"/>
                  </a:lnTo>
                  <a:lnTo>
                    <a:pt x="1190" y="198"/>
                  </a:lnTo>
                  <a:lnTo>
                    <a:pt x="1162" y="170"/>
                  </a:lnTo>
                  <a:lnTo>
                    <a:pt x="1105" y="28"/>
                  </a:lnTo>
                  <a:lnTo>
                    <a:pt x="1049" y="0"/>
                  </a:lnTo>
                  <a:lnTo>
                    <a:pt x="992" y="56"/>
                  </a:lnTo>
                  <a:lnTo>
                    <a:pt x="935" y="85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80" y="141"/>
                  </a:lnTo>
                  <a:lnTo>
                    <a:pt x="623" y="198"/>
                  </a:lnTo>
                  <a:lnTo>
                    <a:pt x="652" y="312"/>
                  </a:lnTo>
                  <a:lnTo>
                    <a:pt x="680" y="312"/>
                  </a:lnTo>
                  <a:lnTo>
                    <a:pt x="765" y="397"/>
                  </a:lnTo>
                  <a:lnTo>
                    <a:pt x="538" y="567"/>
                  </a:lnTo>
                  <a:lnTo>
                    <a:pt x="595" y="623"/>
                  </a:lnTo>
                  <a:lnTo>
                    <a:pt x="453" y="822"/>
                  </a:lnTo>
                  <a:lnTo>
                    <a:pt x="453" y="879"/>
                  </a:lnTo>
                  <a:lnTo>
                    <a:pt x="425" y="879"/>
                  </a:lnTo>
                  <a:lnTo>
                    <a:pt x="453" y="935"/>
                  </a:lnTo>
                  <a:lnTo>
                    <a:pt x="340" y="1077"/>
                  </a:lnTo>
                  <a:lnTo>
                    <a:pt x="368" y="1162"/>
                  </a:lnTo>
                  <a:lnTo>
                    <a:pt x="368" y="1219"/>
                  </a:lnTo>
                  <a:lnTo>
                    <a:pt x="368" y="1332"/>
                  </a:lnTo>
                  <a:lnTo>
                    <a:pt x="283" y="1389"/>
                  </a:lnTo>
                  <a:lnTo>
                    <a:pt x="255" y="1474"/>
                  </a:lnTo>
                  <a:lnTo>
                    <a:pt x="142" y="1417"/>
                  </a:lnTo>
                  <a:lnTo>
                    <a:pt x="56" y="1446"/>
                  </a:lnTo>
                  <a:lnTo>
                    <a:pt x="0" y="1559"/>
                  </a:lnTo>
                  <a:lnTo>
                    <a:pt x="28" y="1587"/>
                  </a:lnTo>
                  <a:lnTo>
                    <a:pt x="0" y="1672"/>
                  </a:lnTo>
                  <a:lnTo>
                    <a:pt x="56" y="1701"/>
                  </a:lnTo>
                  <a:lnTo>
                    <a:pt x="227" y="1616"/>
                  </a:lnTo>
                  <a:lnTo>
                    <a:pt x="227" y="1701"/>
                  </a:lnTo>
                  <a:lnTo>
                    <a:pt x="170" y="1729"/>
                  </a:lnTo>
                  <a:lnTo>
                    <a:pt x="283" y="1814"/>
                  </a:lnTo>
                  <a:lnTo>
                    <a:pt x="198" y="1842"/>
                  </a:lnTo>
                  <a:lnTo>
                    <a:pt x="170" y="20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261"/>
            <p:cNvSpPr>
              <a:spLocks/>
            </p:cNvSpPr>
            <p:nvPr/>
          </p:nvSpPr>
          <p:spPr bwMode="auto">
            <a:xfrm>
              <a:off x="1607" y="3295"/>
              <a:ext cx="2324" cy="1701"/>
            </a:xfrm>
            <a:custGeom>
              <a:avLst/>
              <a:gdLst>
                <a:gd name="T0" fmla="*/ 878 w 2324"/>
                <a:gd name="T1" fmla="*/ 1020 h 1701"/>
                <a:gd name="T2" fmla="*/ 1105 w 2324"/>
                <a:gd name="T3" fmla="*/ 794 h 1701"/>
                <a:gd name="T4" fmla="*/ 1190 w 2324"/>
                <a:gd name="T5" fmla="*/ 737 h 1701"/>
                <a:gd name="T6" fmla="*/ 1219 w 2324"/>
                <a:gd name="T7" fmla="*/ 567 h 1701"/>
                <a:gd name="T8" fmla="*/ 1360 w 2324"/>
                <a:gd name="T9" fmla="*/ 198 h 1701"/>
                <a:gd name="T10" fmla="*/ 1559 w 2324"/>
                <a:gd name="T11" fmla="*/ 85 h 1701"/>
                <a:gd name="T12" fmla="*/ 1615 w 2324"/>
                <a:gd name="T13" fmla="*/ 85 h 1701"/>
                <a:gd name="T14" fmla="*/ 1672 w 2324"/>
                <a:gd name="T15" fmla="*/ 28 h 1701"/>
                <a:gd name="T16" fmla="*/ 1842 w 2324"/>
                <a:gd name="T17" fmla="*/ 0 h 1701"/>
                <a:gd name="T18" fmla="*/ 2041 w 2324"/>
                <a:gd name="T19" fmla="*/ 85 h 1701"/>
                <a:gd name="T20" fmla="*/ 2041 w 2324"/>
                <a:gd name="T21" fmla="*/ 198 h 1701"/>
                <a:gd name="T22" fmla="*/ 2097 w 2324"/>
                <a:gd name="T23" fmla="*/ 227 h 1701"/>
                <a:gd name="T24" fmla="*/ 2154 w 2324"/>
                <a:gd name="T25" fmla="*/ 255 h 1701"/>
                <a:gd name="T26" fmla="*/ 2296 w 2324"/>
                <a:gd name="T27" fmla="*/ 312 h 1701"/>
                <a:gd name="T28" fmla="*/ 2324 w 2324"/>
                <a:gd name="T29" fmla="*/ 454 h 1701"/>
                <a:gd name="T30" fmla="*/ 2154 w 2324"/>
                <a:gd name="T31" fmla="*/ 652 h 1701"/>
                <a:gd name="T32" fmla="*/ 1899 w 2324"/>
                <a:gd name="T33" fmla="*/ 737 h 1701"/>
                <a:gd name="T34" fmla="*/ 1814 w 2324"/>
                <a:gd name="T35" fmla="*/ 737 h 1701"/>
                <a:gd name="T36" fmla="*/ 1729 w 2324"/>
                <a:gd name="T37" fmla="*/ 765 h 1701"/>
                <a:gd name="T38" fmla="*/ 1757 w 2324"/>
                <a:gd name="T39" fmla="*/ 850 h 1701"/>
                <a:gd name="T40" fmla="*/ 1615 w 2324"/>
                <a:gd name="T41" fmla="*/ 879 h 1701"/>
                <a:gd name="T42" fmla="*/ 1502 w 2324"/>
                <a:gd name="T43" fmla="*/ 879 h 1701"/>
                <a:gd name="T44" fmla="*/ 1502 w 2324"/>
                <a:gd name="T45" fmla="*/ 935 h 1701"/>
                <a:gd name="T46" fmla="*/ 1474 w 2324"/>
                <a:gd name="T47" fmla="*/ 1134 h 1701"/>
                <a:gd name="T48" fmla="*/ 1275 w 2324"/>
                <a:gd name="T49" fmla="*/ 1247 h 1701"/>
                <a:gd name="T50" fmla="*/ 878 w 2324"/>
                <a:gd name="T51" fmla="*/ 1247 h 1701"/>
                <a:gd name="T52" fmla="*/ 878 w 2324"/>
                <a:gd name="T53" fmla="*/ 1417 h 1701"/>
                <a:gd name="T54" fmla="*/ 793 w 2324"/>
                <a:gd name="T55" fmla="*/ 1502 h 1701"/>
                <a:gd name="T56" fmla="*/ 538 w 2324"/>
                <a:gd name="T57" fmla="*/ 1644 h 1701"/>
                <a:gd name="T58" fmla="*/ 396 w 2324"/>
                <a:gd name="T59" fmla="*/ 1701 h 1701"/>
                <a:gd name="T60" fmla="*/ 85 w 2324"/>
                <a:gd name="T61" fmla="*/ 1361 h 1701"/>
                <a:gd name="T62" fmla="*/ 141 w 2324"/>
                <a:gd name="T63" fmla="*/ 1191 h 1701"/>
                <a:gd name="T64" fmla="*/ 255 w 2324"/>
                <a:gd name="T65" fmla="*/ 1049 h 1701"/>
                <a:gd name="T66" fmla="*/ 368 w 2324"/>
                <a:gd name="T67" fmla="*/ 1020 h 1701"/>
                <a:gd name="T68" fmla="*/ 595 w 2324"/>
                <a:gd name="T69" fmla="*/ 102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24" h="1701">
                  <a:moveTo>
                    <a:pt x="595" y="1020"/>
                  </a:moveTo>
                  <a:lnTo>
                    <a:pt x="878" y="1020"/>
                  </a:lnTo>
                  <a:lnTo>
                    <a:pt x="1048" y="935"/>
                  </a:lnTo>
                  <a:lnTo>
                    <a:pt x="1105" y="794"/>
                  </a:lnTo>
                  <a:lnTo>
                    <a:pt x="1162" y="794"/>
                  </a:lnTo>
                  <a:lnTo>
                    <a:pt x="1190" y="737"/>
                  </a:lnTo>
                  <a:lnTo>
                    <a:pt x="1134" y="624"/>
                  </a:lnTo>
                  <a:lnTo>
                    <a:pt x="1219" y="567"/>
                  </a:lnTo>
                  <a:lnTo>
                    <a:pt x="1360" y="283"/>
                  </a:lnTo>
                  <a:lnTo>
                    <a:pt x="1360" y="198"/>
                  </a:lnTo>
                  <a:lnTo>
                    <a:pt x="1530" y="142"/>
                  </a:lnTo>
                  <a:lnTo>
                    <a:pt x="1559" y="85"/>
                  </a:lnTo>
                  <a:lnTo>
                    <a:pt x="1615" y="113"/>
                  </a:lnTo>
                  <a:lnTo>
                    <a:pt x="1615" y="85"/>
                  </a:lnTo>
                  <a:lnTo>
                    <a:pt x="1672" y="57"/>
                  </a:lnTo>
                  <a:lnTo>
                    <a:pt x="1672" y="28"/>
                  </a:lnTo>
                  <a:lnTo>
                    <a:pt x="1757" y="28"/>
                  </a:lnTo>
                  <a:lnTo>
                    <a:pt x="1842" y="0"/>
                  </a:lnTo>
                  <a:lnTo>
                    <a:pt x="1927" y="28"/>
                  </a:lnTo>
                  <a:lnTo>
                    <a:pt x="2041" y="85"/>
                  </a:lnTo>
                  <a:lnTo>
                    <a:pt x="1956" y="198"/>
                  </a:lnTo>
                  <a:lnTo>
                    <a:pt x="2041" y="198"/>
                  </a:lnTo>
                  <a:lnTo>
                    <a:pt x="2069" y="170"/>
                  </a:lnTo>
                  <a:lnTo>
                    <a:pt x="2097" y="227"/>
                  </a:lnTo>
                  <a:lnTo>
                    <a:pt x="2126" y="198"/>
                  </a:lnTo>
                  <a:lnTo>
                    <a:pt x="2154" y="255"/>
                  </a:lnTo>
                  <a:lnTo>
                    <a:pt x="2267" y="283"/>
                  </a:lnTo>
                  <a:lnTo>
                    <a:pt x="2296" y="312"/>
                  </a:lnTo>
                  <a:lnTo>
                    <a:pt x="2296" y="425"/>
                  </a:lnTo>
                  <a:lnTo>
                    <a:pt x="2324" y="454"/>
                  </a:lnTo>
                  <a:lnTo>
                    <a:pt x="2182" y="680"/>
                  </a:lnTo>
                  <a:lnTo>
                    <a:pt x="2154" y="652"/>
                  </a:lnTo>
                  <a:lnTo>
                    <a:pt x="1984" y="737"/>
                  </a:lnTo>
                  <a:lnTo>
                    <a:pt x="1899" y="737"/>
                  </a:lnTo>
                  <a:lnTo>
                    <a:pt x="1842" y="794"/>
                  </a:lnTo>
                  <a:lnTo>
                    <a:pt x="1814" y="737"/>
                  </a:lnTo>
                  <a:lnTo>
                    <a:pt x="1786" y="737"/>
                  </a:lnTo>
                  <a:lnTo>
                    <a:pt x="1729" y="765"/>
                  </a:lnTo>
                  <a:lnTo>
                    <a:pt x="1814" y="822"/>
                  </a:lnTo>
                  <a:lnTo>
                    <a:pt x="1757" y="850"/>
                  </a:lnTo>
                  <a:lnTo>
                    <a:pt x="1644" y="822"/>
                  </a:lnTo>
                  <a:lnTo>
                    <a:pt x="1615" y="879"/>
                  </a:lnTo>
                  <a:lnTo>
                    <a:pt x="1530" y="850"/>
                  </a:lnTo>
                  <a:lnTo>
                    <a:pt x="1502" y="879"/>
                  </a:lnTo>
                  <a:lnTo>
                    <a:pt x="1417" y="907"/>
                  </a:lnTo>
                  <a:lnTo>
                    <a:pt x="1502" y="935"/>
                  </a:lnTo>
                  <a:lnTo>
                    <a:pt x="1502" y="1020"/>
                  </a:lnTo>
                  <a:lnTo>
                    <a:pt x="1474" y="1134"/>
                  </a:lnTo>
                  <a:lnTo>
                    <a:pt x="1445" y="1191"/>
                  </a:lnTo>
                  <a:lnTo>
                    <a:pt x="1275" y="1247"/>
                  </a:lnTo>
                  <a:lnTo>
                    <a:pt x="1247" y="1247"/>
                  </a:lnTo>
                  <a:lnTo>
                    <a:pt x="878" y="1247"/>
                  </a:lnTo>
                  <a:lnTo>
                    <a:pt x="793" y="1361"/>
                  </a:lnTo>
                  <a:lnTo>
                    <a:pt x="878" y="1417"/>
                  </a:lnTo>
                  <a:lnTo>
                    <a:pt x="822" y="1446"/>
                  </a:lnTo>
                  <a:lnTo>
                    <a:pt x="793" y="1502"/>
                  </a:lnTo>
                  <a:lnTo>
                    <a:pt x="510" y="1559"/>
                  </a:lnTo>
                  <a:lnTo>
                    <a:pt x="538" y="1644"/>
                  </a:lnTo>
                  <a:lnTo>
                    <a:pt x="425" y="1644"/>
                  </a:lnTo>
                  <a:lnTo>
                    <a:pt x="396" y="1701"/>
                  </a:lnTo>
                  <a:lnTo>
                    <a:pt x="283" y="1701"/>
                  </a:lnTo>
                  <a:lnTo>
                    <a:pt x="85" y="1361"/>
                  </a:lnTo>
                  <a:lnTo>
                    <a:pt x="0" y="1304"/>
                  </a:lnTo>
                  <a:lnTo>
                    <a:pt x="141" y="1191"/>
                  </a:lnTo>
                  <a:lnTo>
                    <a:pt x="113" y="1106"/>
                  </a:lnTo>
                  <a:lnTo>
                    <a:pt x="255" y="1049"/>
                  </a:lnTo>
                  <a:lnTo>
                    <a:pt x="311" y="1049"/>
                  </a:lnTo>
                  <a:lnTo>
                    <a:pt x="368" y="1020"/>
                  </a:lnTo>
                  <a:lnTo>
                    <a:pt x="567" y="1020"/>
                  </a:lnTo>
                  <a:lnTo>
                    <a:pt x="595" y="10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264"/>
            <p:cNvSpPr>
              <a:spLocks/>
            </p:cNvSpPr>
            <p:nvPr/>
          </p:nvSpPr>
          <p:spPr bwMode="auto">
            <a:xfrm>
              <a:off x="1720" y="4287"/>
              <a:ext cx="1956" cy="1474"/>
            </a:xfrm>
            <a:custGeom>
              <a:avLst/>
              <a:gdLst>
                <a:gd name="T0" fmla="*/ 170 w 1956"/>
                <a:gd name="T1" fmla="*/ 709 h 1474"/>
                <a:gd name="T2" fmla="*/ 283 w 1956"/>
                <a:gd name="T3" fmla="*/ 709 h 1474"/>
                <a:gd name="T4" fmla="*/ 312 w 1956"/>
                <a:gd name="T5" fmla="*/ 652 h 1474"/>
                <a:gd name="T6" fmla="*/ 425 w 1956"/>
                <a:gd name="T7" fmla="*/ 652 h 1474"/>
                <a:gd name="T8" fmla="*/ 397 w 1956"/>
                <a:gd name="T9" fmla="*/ 567 h 1474"/>
                <a:gd name="T10" fmla="*/ 680 w 1956"/>
                <a:gd name="T11" fmla="*/ 510 h 1474"/>
                <a:gd name="T12" fmla="*/ 709 w 1956"/>
                <a:gd name="T13" fmla="*/ 454 h 1474"/>
                <a:gd name="T14" fmla="*/ 765 w 1956"/>
                <a:gd name="T15" fmla="*/ 425 h 1474"/>
                <a:gd name="T16" fmla="*/ 680 w 1956"/>
                <a:gd name="T17" fmla="*/ 369 h 1474"/>
                <a:gd name="T18" fmla="*/ 765 w 1956"/>
                <a:gd name="T19" fmla="*/ 255 h 1474"/>
                <a:gd name="T20" fmla="*/ 1162 w 1956"/>
                <a:gd name="T21" fmla="*/ 255 h 1474"/>
                <a:gd name="T22" fmla="*/ 1332 w 1956"/>
                <a:gd name="T23" fmla="*/ 199 h 1474"/>
                <a:gd name="T24" fmla="*/ 1446 w 1956"/>
                <a:gd name="T25" fmla="*/ 199 h 1474"/>
                <a:gd name="T26" fmla="*/ 1587 w 1956"/>
                <a:gd name="T27" fmla="*/ 142 h 1474"/>
                <a:gd name="T28" fmla="*/ 1587 w 1956"/>
                <a:gd name="T29" fmla="*/ 114 h 1474"/>
                <a:gd name="T30" fmla="*/ 1701 w 1956"/>
                <a:gd name="T31" fmla="*/ 85 h 1474"/>
                <a:gd name="T32" fmla="*/ 1701 w 1956"/>
                <a:gd name="T33" fmla="*/ 57 h 1474"/>
                <a:gd name="T34" fmla="*/ 1758 w 1956"/>
                <a:gd name="T35" fmla="*/ 0 h 1474"/>
                <a:gd name="T36" fmla="*/ 1899 w 1956"/>
                <a:gd name="T37" fmla="*/ 0 h 1474"/>
                <a:gd name="T38" fmla="*/ 1956 w 1956"/>
                <a:gd name="T39" fmla="*/ 28 h 1474"/>
                <a:gd name="T40" fmla="*/ 1928 w 1956"/>
                <a:gd name="T41" fmla="*/ 85 h 1474"/>
                <a:gd name="T42" fmla="*/ 1843 w 1956"/>
                <a:gd name="T43" fmla="*/ 85 h 1474"/>
                <a:gd name="T44" fmla="*/ 1786 w 1956"/>
                <a:gd name="T45" fmla="*/ 142 h 1474"/>
                <a:gd name="T46" fmla="*/ 1701 w 1956"/>
                <a:gd name="T47" fmla="*/ 114 h 1474"/>
                <a:gd name="T48" fmla="*/ 1701 w 1956"/>
                <a:gd name="T49" fmla="*/ 170 h 1474"/>
                <a:gd name="T50" fmla="*/ 1587 w 1956"/>
                <a:gd name="T51" fmla="*/ 199 h 1474"/>
                <a:gd name="T52" fmla="*/ 1559 w 1956"/>
                <a:gd name="T53" fmla="*/ 312 h 1474"/>
                <a:gd name="T54" fmla="*/ 1502 w 1956"/>
                <a:gd name="T55" fmla="*/ 312 h 1474"/>
                <a:gd name="T56" fmla="*/ 1502 w 1956"/>
                <a:gd name="T57" fmla="*/ 425 h 1474"/>
                <a:gd name="T58" fmla="*/ 1474 w 1956"/>
                <a:gd name="T59" fmla="*/ 454 h 1474"/>
                <a:gd name="T60" fmla="*/ 1417 w 1956"/>
                <a:gd name="T61" fmla="*/ 397 h 1474"/>
                <a:gd name="T62" fmla="*/ 1446 w 1956"/>
                <a:gd name="T63" fmla="*/ 340 h 1474"/>
                <a:gd name="T64" fmla="*/ 1417 w 1956"/>
                <a:gd name="T65" fmla="*/ 284 h 1474"/>
                <a:gd name="T66" fmla="*/ 1361 w 1956"/>
                <a:gd name="T67" fmla="*/ 312 h 1474"/>
                <a:gd name="T68" fmla="*/ 1361 w 1956"/>
                <a:gd name="T69" fmla="*/ 454 h 1474"/>
                <a:gd name="T70" fmla="*/ 1276 w 1956"/>
                <a:gd name="T71" fmla="*/ 567 h 1474"/>
                <a:gd name="T72" fmla="*/ 1191 w 1956"/>
                <a:gd name="T73" fmla="*/ 567 h 1474"/>
                <a:gd name="T74" fmla="*/ 1106 w 1956"/>
                <a:gd name="T75" fmla="*/ 709 h 1474"/>
                <a:gd name="T76" fmla="*/ 1021 w 1956"/>
                <a:gd name="T77" fmla="*/ 709 h 1474"/>
                <a:gd name="T78" fmla="*/ 992 w 1956"/>
                <a:gd name="T79" fmla="*/ 681 h 1474"/>
                <a:gd name="T80" fmla="*/ 964 w 1956"/>
                <a:gd name="T81" fmla="*/ 766 h 1474"/>
                <a:gd name="T82" fmla="*/ 850 w 1956"/>
                <a:gd name="T83" fmla="*/ 794 h 1474"/>
                <a:gd name="T84" fmla="*/ 822 w 1956"/>
                <a:gd name="T85" fmla="*/ 851 h 1474"/>
                <a:gd name="T86" fmla="*/ 765 w 1956"/>
                <a:gd name="T87" fmla="*/ 851 h 1474"/>
                <a:gd name="T88" fmla="*/ 737 w 1956"/>
                <a:gd name="T89" fmla="*/ 879 h 1474"/>
                <a:gd name="T90" fmla="*/ 765 w 1956"/>
                <a:gd name="T91" fmla="*/ 936 h 1474"/>
                <a:gd name="T92" fmla="*/ 709 w 1956"/>
                <a:gd name="T93" fmla="*/ 992 h 1474"/>
                <a:gd name="T94" fmla="*/ 680 w 1956"/>
                <a:gd name="T95" fmla="*/ 964 h 1474"/>
                <a:gd name="T96" fmla="*/ 425 w 1956"/>
                <a:gd name="T97" fmla="*/ 1219 h 1474"/>
                <a:gd name="T98" fmla="*/ 454 w 1956"/>
                <a:gd name="T99" fmla="*/ 1333 h 1474"/>
                <a:gd name="T100" fmla="*/ 283 w 1956"/>
                <a:gd name="T101" fmla="*/ 1361 h 1474"/>
                <a:gd name="T102" fmla="*/ 227 w 1956"/>
                <a:gd name="T103" fmla="*/ 1446 h 1474"/>
                <a:gd name="T104" fmla="*/ 198 w 1956"/>
                <a:gd name="T105" fmla="*/ 1474 h 1474"/>
                <a:gd name="T106" fmla="*/ 170 w 1956"/>
                <a:gd name="T107" fmla="*/ 1446 h 1474"/>
                <a:gd name="T108" fmla="*/ 113 w 1956"/>
                <a:gd name="T109" fmla="*/ 1446 h 1474"/>
                <a:gd name="T110" fmla="*/ 0 w 1956"/>
                <a:gd name="T111" fmla="*/ 1361 h 1474"/>
                <a:gd name="T112" fmla="*/ 113 w 1956"/>
                <a:gd name="T113" fmla="*/ 1219 h 1474"/>
                <a:gd name="T114" fmla="*/ 170 w 1956"/>
                <a:gd name="T115" fmla="*/ 1077 h 1474"/>
                <a:gd name="T116" fmla="*/ 28 w 1956"/>
                <a:gd name="T117" fmla="*/ 766 h 1474"/>
                <a:gd name="T118" fmla="*/ 170 w 1956"/>
                <a:gd name="T119" fmla="*/ 70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56" h="1474">
                  <a:moveTo>
                    <a:pt x="170" y="709"/>
                  </a:moveTo>
                  <a:lnTo>
                    <a:pt x="283" y="709"/>
                  </a:lnTo>
                  <a:lnTo>
                    <a:pt x="312" y="652"/>
                  </a:lnTo>
                  <a:lnTo>
                    <a:pt x="425" y="652"/>
                  </a:lnTo>
                  <a:lnTo>
                    <a:pt x="397" y="567"/>
                  </a:lnTo>
                  <a:lnTo>
                    <a:pt x="680" y="510"/>
                  </a:lnTo>
                  <a:lnTo>
                    <a:pt x="709" y="454"/>
                  </a:lnTo>
                  <a:lnTo>
                    <a:pt x="765" y="425"/>
                  </a:lnTo>
                  <a:lnTo>
                    <a:pt x="680" y="369"/>
                  </a:lnTo>
                  <a:lnTo>
                    <a:pt x="765" y="255"/>
                  </a:lnTo>
                  <a:lnTo>
                    <a:pt x="1162" y="255"/>
                  </a:lnTo>
                  <a:lnTo>
                    <a:pt x="1332" y="199"/>
                  </a:lnTo>
                  <a:lnTo>
                    <a:pt x="1446" y="199"/>
                  </a:lnTo>
                  <a:lnTo>
                    <a:pt x="1587" y="142"/>
                  </a:lnTo>
                  <a:lnTo>
                    <a:pt x="1587" y="114"/>
                  </a:lnTo>
                  <a:lnTo>
                    <a:pt x="1701" y="85"/>
                  </a:lnTo>
                  <a:lnTo>
                    <a:pt x="1701" y="57"/>
                  </a:lnTo>
                  <a:lnTo>
                    <a:pt x="1758" y="0"/>
                  </a:lnTo>
                  <a:lnTo>
                    <a:pt x="1899" y="0"/>
                  </a:lnTo>
                  <a:lnTo>
                    <a:pt x="1956" y="28"/>
                  </a:lnTo>
                  <a:lnTo>
                    <a:pt x="1928" y="85"/>
                  </a:lnTo>
                  <a:lnTo>
                    <a:pt x="1843" y="85"/>
                  </a:lnTo>
                  <a:lnTo>
                    <a:pt x="1786" y="142"/>
                  </a:lnTo>
                  <a:lnTo>
                    <a:pt x="1701" y="114"/>
                  </a:lnTo>
                  <a:lnTo>
                    <a:pt x="1701" y="170"/>
                  </a:lnTo>
                  <a:lnTo>
                    <a:pt x="1587" y="199"/>
                  </a:lnTo>
                  <a:lnTo>
                    <a:pt x="1559" y="312"/>
                  </a:lnTo>
                  <a:lnTo>
                    <a:pt x="1502" y="312"/>
                  </a:lnTo>
                  <a:lnTo>
                    <a:pt x="1502" y="425"/>
                  </a:lnTo>
                  <a:lnTo>
                    <a:pt x="1474" y="454"/>
                  </a:lnTo>
                  <a:lnTo>
                    <a:pt x="1417" y="397"/>
                  </a:lnTo>
                  <a:lnTo>
                    <a:pt x="1446" y="340"/>
                  </a:lnTo>
                  <a:lnTo>
                    <a:pt x="1417" y="284"/>
                  </a:lnTo>
                  <a:lnTo>
                    <a:pt x="1361" y="312"/>
                  </a:lnTo>
                  <a:lnTo>
                    <a:pt x="1361" y="454"/>
                  </a:lnTo>
                  <a:lnTo>
                    <a:pt x="1276" y="567"/>
                  </a:lnTo>
                  <a:lnTo>
                    <a:pt x="1191" y="56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992" y="681"/>
                  </a:lnTo>
                  <a:lnTo>
                    <a:pt x="964" y="766"/>
                  </a:lnTo>
                  <a:lnTo>
                    <a:pt x="850" y="794"/>
                  </a:lnTo>
                  <a:lnTo>
                    <a:pt x="822" y="851"/>
                  </a:lnTo>
                  <a:lnTo>
                    <a:pt x="765" y="851"/>
                  </a:lnTo>
                  <a:lnTo>
                    <a:pt x="737" y="879"/>
                  </a:lnTo>
                  <a:lnTo>
                    <a:pt x="765" y="936"/>
                  </a:lnTo>
                  <a:lnTo>
                    <a:pt x="709" y="992"/>
                  </a:lnTo>
                  <a:lnTo>
                    <a:pt x="680" y="964"/>
                  </a:lnTo>
                  <a:lnTo>
                    <a:pt x="425" y="1219"/>
                  </a:lnTo>
                  <a:lnTo>
                    <a:pt x="454" y="1333"/>
                  </a:lnTo>
                  <a:lnTo>
                    <a:pt x="283" y="1361"/>
                  </a:lnTo>
                  <a:lnTo>
                    <a:pt x="227" y="1446"/>
                  </a:lnTo>
                  <a:lnTo>
                    <a:pt x="198" y="1474"/>
                  </a:lnTo>
                  <a:lnTo>
                    <a:pt x="170" y="1446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113" y="1219"/>
                  </a:lnTo>
                  <a:lnTo>
                    <a:pt x="170" y="1077"/>
                  </a:lnTo>
                  <a:lnTo>
                    <a:pt x="28" y="766"/>
                  </a:lnTo>
                  <a:lnTo>
                    <a:pt x="170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266"/>
            <p:cNvSpPr>
              <a:spLocks/>
            </p:cNvSpPr>
            <p:nvPr/>
          </p:nvSpPr>
          <p:spPr bwMode="auto">
            <a:xfrm>
              <a:off x="1777" y="5223"/>
              <a:ext cx="1134" cy="935"/>
            </a:xfrm>
            <a:custGeom>
              <a:avLst/>
              <a:gdLst>
                <a:gd name="T0" fmla="*/ 56 w 1134"/>
                <a:gd name="T1" fmla="*/ 510 h 935"/>
                <a:gd name="T2" fmla="*/ 113 w 1134"/>
                <a:gd name="T3" fmla="*/ 510 h 935"/>
                <a:gd name="T4" fmla="*/ 141 w 1134"/>
                <a:gd name="T5" fmla="*/ 538 h 935"/>
                <a:gd name="T6" fmla="*/ 170 w 1134"/>
                <a:gd name="T7" fmla="*/ 510 h 935"/>
                <a:gd name="T8" fmla="*/ 226 w 1134"/>
                <a:gd name="T9" fmla="*/ 425 h 935"/>
                <a:gd name="T10" fmla="*/ 397 w 1134"/>
                <a:gd name="T11" fmla="*/ 397 h 935"/>
                <a:gd name="T12" fmla="*/ 368 w 1134"/>
                <a:gd name="T13" fmla="*/ 283 h 935"/>
                <a:gd name="T14" fmla="*/ 623 w 1134"/>
                <a:gd name="T15" fmla="*/ 28 h 935"/>
                <a:gd name="T16" fmla="*/ 652 w 1134"/>
                <a:gd name="T17" fmla="*/ 56 h 935"/>
                <a:gd name="T18" fmla="*/ 708 w 1134"/>
                <a:gd name="T19" fmla="*/ 0 h 935"/>
                <a:gd name="T20" fmla="*/ 765 w 1134"/>
                <a:gd name="T21" fmla="*/ 0 h 935"/>
                <a:gd name="T22" fmla="*/ 822 w 1134"/>
                <a:gd name="T23" fmla="*/ 28 h 935"/>
                <a:gd name="T24" fmla="*/ 793 w 1134"/>
                <a:gd name="T25" fmla="*/ 56 h 935"/>
                <a:gd name="T26" fmla="*/ 878 w 1134"/>
                <a:gd name="T27" fmla="*/ 141 h 935"/>
                <a:gd name="T28" fmla="*/ 1077 w 1134"/>
                <a:gd name="T29" fmla="*/ 141 h 935"/>
                <a:gd name="T30" fmla="*/ 1134 w 1134"/>
                <a:gd name="T31" fmla="*/ 226 h 935"/>
                <a:gd name="T32" fmla="*/ 1134 w 1134"/>
                <a:gd name="T33" fmla="*/ 368 h 935"/>
                <a:gd name="T34" fmla="*/ 1105 w 1134"/>
                <a:gd name="T35" fmla="*/ 425 h 935"/>
                <a:gd name="T36" fmla="*/ 992 w 1134"/>
                <a:gd name="T37" fmla="*/ 312 h 935"/>
                <a:gd name="T38" fmla="*/ 964 w 1134"/>
                <a:gd name="T39" fmla="*/ 453 h 935"/>
                <a:gd name="T40" fmla="*/ 907 w 1134"/>
                <a:gd name="T41" fmla="*/ 453 h 935"/>
                <a:gd name="T42" fmla="*/ 850 w 1134"/>
                <a:gd name="T43" fmla="*/ 453 h 935"/>
                <a:gd name="T44" fmla="*/ 822 w 1134"/>
                <a:gd name="T45" fmla="*/ 510 h 935"/>
                <a:gd name="T46" fmla="*/ 793 w 1134"/>
                <a:gd name="T47" fmla="*/ 538 h 935"/>
                <a:gd name="T48" fmla="*/ 737 w 1134"/>
                <a:gd name="T49" fmla="*/ 538 h 935"/>
                <a:gd name="T50" fmla="*/ 765 w 1134"/>
                <a:gd name="T51" fmla="*/ 595 h 935"/>
                <a:gd name="T52" fmla="*/ 737 w 1134"/>
                <a:gd name="T53" fmla="*/ 652 h 935"/>
                <a:gd name="T54" fmla="*/ 793 w 1134"/>
                <a:gd name="T55" fmla="*/ 708 h 935"/>
                <a:gd name="T56" fmla="*/ 765 w 1134"/>
                <a:gd name="T57" fmla="*/ 737 h 935"/>
                <a:gd name="T58" fmla="*/ 822 w 1134"/>
                <a:gd name="T59" fmla="*/ 793 h 935"/>
                <a:gd name="T60" fmla="*/ 878 w 1134"/>
                <a:gd name="T61" fmla="*/ 765 h 935"/>
                <a:gd name="T62" fmla="*/ 822 w 1134"/>
                <a:gd name="T63" fmla="*/ 935 h 935"/>
                <a:gd name="T64" fmla="*/ 793 w 1134"/>
                <a:gd name="T65" fmla="*/ 879 h 935"/>
                <a:gd name="T66" fmla="*/ 765 w 1134"/>
                <a:gd name="T67" fmla="*/ 879 h 935"/>
                <a:gd name="T68" fmla="*/ 737 w 1134"/>
                <a:gd name="T69" fmla="*/ 935 h 935"/>
                <a:gd name="T70" fmla="*/ 708 w 1134"/>
                <a:gd name="T71" fmla="*/ 935 h 935"/>
                <a:gd name="T72" fmla="*/ 680 w 1134"/>
                <a:gd name="T73" fmla="*/ 879 h 935"/>
                <a:gd name="T74" fmla="*/ 652 w 1134"/>
                <a:gd name="T75" fmla="*/ 907 h 935"/>
                <a:gd name="T76" fmla="*/ 623 w 1134"/>
                <a:gd name="T77" fmla="*/ 850 h 935"/>
                <a:gd name="T78" fmla="*/ 708 w 1134"/>
                <a:gd name="T79" fmla="*/ 765 h 935"/>
                <a:gd name="T80" fmla="*/ 680 w 1134"/>
                <a:gd name="T81" fmla="*/ 708 h 935"/>
                <a:gd name="T82" fmla="*/ 623 w 1134"/>
                <a:gd name="T83" fmla="*/ 793 h 935"/>
                <a:gd name="T84" fmla="*/ 538 w 1134"/>
                <a:gd name="T85" fmla="*/ 850 h 935"/>
                <a:gd name="T86" fmla="*/ 567 w 1134"/>
                <a:gd name="T87" fmla="*/ 907 h 935"/>
                <a:gd name="T88" fmla="*/ 453 w 1134"/>
                <a:gd name="T89" fmla="*/ 879 h 935"/>
                <a:gd name="T90" fmla="*/ 397 w 1134"/>
                <a:gd name="T91" fmla="*/ 907 h 935"/>
                <a:gd name="T92" fmla="*/ 340 w 1134"/>
                <a:gd name="T93" fmla="*/ 879 h 935"/>
                <a:gd name="T94" fmla="*/ 283 w 1134"/>
                <a:gd name="T95" fmla="*/ 907 h 935"/>
                <a:gd name="T96" fmla="*/ 283 w 1134"/>
                <a:gd name="T97" fmla="*/ 822 h 935"/>
                <a:gd name="T98" fmla="*/ 198 w 1134"/>
                <a:gd name="T99" fmla="*/ 765 h 935"/>
                <a:gd name="T100" fmla="*/ 0 w 1134"/>
                <a:gd name="T101" fmla="*/ 793 h 935"/>
                <a:gd name="T102" fmla="*/ 0 w 1134"/>
                <a:gd name="T103" fmla="*/ 623 h 935"/>
                <a:gd name="T104" fmla="*/ 56 w 1134"/>
                <a:gd name="T105" fmla="*/ 51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35">
                  <a:moveTo>
                    <a:pt x="56" y="510"/>
                  </a:moveTo>
                  <a:lnTo>
                    <a:pt x="113" y="510"/>
                  </a:lnTo>
                  <a:lnTo>
                    <a:pt x="141" y="538"/>
                  </a:lnTo>
                  <a:lnTo>
                    <a:pt x="170" y="510"/>
                  </a:lnTo>
                  <a:lnTo>
                    <a:pt x="226" y="425"/>
                  </a:lnTo>
                  <a:lnTo>
                    <a:pt x="397" y="397"/>
                  </a:lnTo>
                  <a:lnTo>
                    <a:pt x="368" y="283"/>
                  </a:lnTo>
                  <a:lnTo>
                    <a:pt x="623" y="28"/>
                  </a:lnTo>
                  <a:lnTo>
                    <a:pt x="652" y="56"/>
                  </a:lnTo>
                  <a:lnTo>
                    <a:pt x="708" y="0"/>
                  </a:lnTo>
                  <a:lnTo>
                    <a:pt x="765" y="0"/>
                  </a:lnTo>
                  <a:lnTo>
                    <a:pt x="822" y="28"/>
                  </a:lnTo>
                  <a:lnTo>
                    <a:pt x="793" y="56"/>
                  </a:lnTo>
                  <a:lnTo>
                    <a:pt x="878" y="141"/>
                  </a:lnTo>
                  <a:lnTo>
                    <a:pt x="1077" y="141"/>
                  </a:lnTo>
                  <a:lnTo>
                    <a:pt x="1134" y="226"/>
                  </a:lnTo>
                  <a:lnTo>
                    <a:pt x="1134" y="368"/>
                  </a:lnTo>
                  <a:lnTo>
                    <a:pt x="1105" y="425"/>
                  </a:lnTo>
                  <a:lnTo>
                    <a:pt x="992" y="312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850" y="453"/>
                  </a:lnTo>
                  <a:lnTo>
                    <a:pt x="822" y="510"/>
                  </a:lnTo>
                  <a:lnTo>
                    <a:pt x="793" y="538"/>
                  </a:lnTo>
                  <a:lnTo>
                    <a:pt x="737" y="538"/>
                  </a:lnTo>
                  <a:lnTo>
                    <a:pt x="765" y="595"/>
                  </a:lnTo>
                  <a:lnTo>
                    <a:pt x="737" y="652"/>
                  </a:lnTo>
                  <a:lnTo>
                    <a:pt x="793" y="708"/>
                  </a:lnTo>
                  <a:lnTo>
                    <a:pt x="765" y="737"/>
                  </a:lnTo>
                  <a:lnTo>
                    <a:pt x="822" y="793"/>
                  </a:lnTo>
                  <a:lnTo>
                    <a:pt x="878" y="765"/>
                  </a:lnTo>
                  <a:lnTo>
                    <a:pt x="822" y="935"/>
                  </a:lnTo>
                  <a:lnTo>
                    <a:pt x="793" y="879"/>
                  </a:lnTo>
                  <a:lnTo>
                    <a:pt x="765" y="879"/>
                  </a:lnTo>
                  <a:lnTo>
                    <a:pt x="737" y="935"/>
                  </a:lnTo>
                  <a:lnTo>
                    <a:pt x="708" y="935"/>
                  </a:lnTo>
                  <a:lnTo>
                    <a:pt x="680" y="879"/>
                  </a:lnTo>
                  <a:lnTo>
                    <a:pt x="652" y="907"/>
                  </a:lnTo>
                  <a:lnTo>
                    <a:pt x="623" y="850"/>
                  </a:lnTo>
                  <a:lnTo>
                    <a:pt x="708" y="765"/>
                  </a:lnTo>
                  <a:lnTo>
                    <a:pt x="680" y="708"/>
                  </a:lnTo>
                  <a:lnTo>
                    <a:pt x="623" y="793"/>
                  </a:lnTo>
                  <a:lnTo>
                    <a:pt x="538" y="850"/>
                  </a:lnTo>
                  <a:lnTo>
                    <a:pt x="567" y="907"/>
                  </a:lnTo>
                  <a:lnTo>
                    <a:pt x="453" y="879"/>
                  </a:lnTo>
                  <a:lnTo>
                    <a:pt x="397" y="907"/>
                  </a:lnTo>
                  <a:lnTo>
                    <a:pt x="340" y="879"/>
                  </a:lnTo>
                  <a:lnTo>
                    <a:pt x="283" y="907"/>
                  </a:lnTo>
                  <a:lnTo>
                    <a:pt x="283" y="822"/>
                  </a:lnTo>
                  <a:lnTo>
                    <a:pt x="198" y="765"/>
                  </a:lnTo>
                  <a:lnTo>
                    <a:pt x="0" y="793"/>
                  </a:lnTo>
                  <a:lnTo>
                    <a:pt x="0" y="623"/>
                  </a:lnTo>
                  <a:lnTo>
                    <a:pt x="56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267"/>
            <p:cNvSpPr>
              <a:spLocks/>
            </p:cNvSpPr>
            <p:nvPr/>
          </p:nvSpPr>
          <p:spPr bwMode="auto">
            <a:xfrm>
              <a:off x="1720" y="5988"/>
              <a:ext cx="822" cy="879"/>
            </a:xfrm>
            <a:custGeom>
              <a:avLst/>
              <a:gdLst>
                <a:gd name="T0" fmla="*/ 57 w 822"/>
                <a:gd name="T1" fmla="*/ 28 h 879"/>
                <a:gd name="T2" fmla="*/ 255 w 822"/>
                <a:gd name="T3" fmla="*/ 0 h 879"/>
                <a:gd name="T4" fmla="*/ 340 w 822"/>
                <a:gd name="T5" fmla="*/ 57 h 879"/>
                <a:gd name="T6" fmla="*/ 340 w 822"/>
                <a:gd name="T7" fmla="*/ 142 h 879"/>
                <a:gd name="T8" fmla="*/ 397 w 822"/>
                <a:gd name="T9" fmla="*/ 114 h 879"/>
                <a:gd name="T10" fmla="*/ 454 w 822"/>
                <a:gd name="T11" fmla="*/ 142 h 879"/>
                <a:gd name="T12" fmla="*/ 510 w 822"/>
                <a:gd name="T13" fmla="*/ 114 h 879"/>
                <a:gd name="T14" fmla="*/ 624 w 822"/>
                <a:gd name="T15" fmla="*/ 142 h 879"/>
                <a:gd name="T16" fmla="*/ 482 w 822"/>
                <a:gd name="T17" fmla="*/ 227 h 879"/>
                <a:gd name="T18" fmla="*/ 510 w 822"/>
                <a:gd name="T19" fmla="*/ 284 h 879"/>
                <a:gd name="T20" fmla="*/ 652 w 822"/>
                <a:gd name="T21" fmla="*/ 284 h 879"/>
                <a:gd name="T22" fmla="*/ 652 w 822"/>
                <a:gd name="T23" fmla="*/ 397 h 879"/>
                <a:gd name="T24" fmla="*/ 822 w 822"/>
                <a:gd name="T25" fmla="*/ 482 h 879"/>
                <a:gd name="T26" fmla="*/ 709 w 822"/>
                <a:gd name="T27" fmla="*/ 567 h 879"/>
                <a:gd name="T28" fmla="*/ 765 w 822"/>
                <a:gd name="T29" fmla="*/ 567 h 879"/>
                <a:gd name="T30" fmla="*/ 737 w 822"/>
                <a:gd name="T31" fmla="*/ 652 h 879"/>
                <a:gd name="T32" fmla="*/ 765 w 822"/>
                <a:gd name="T33" fmla="*/ 652 h 879"/>
                <a:gd name="T34" fmla="*/ 765 w 822"/>
                <a:gd name="T35" fmla="*/ 766 h 879"/>
                <a:gd name="T36" fmla="*/ 680 w 822"/>
                <a:gd name="T37" fmla="*/ 766 h 879"/>
                <a:gd name="T38" fmla="*/ 680 w 822"/>
                <a:gd name="T39" fmla="*/ 709 h 879"/>
                <a:gd name="T40" fmla="*/ 624 w 822"/>
                <a:gd name="T41" fmla="*/ 737 h 879"/>
                <a:gd name="T42" fmla="*/ 652 w 822"/>
                <a:gd name="T43" fmla="*/ 652 h 879"/>
                <a:gd name="T44" fmla="*/ 595 w 822"/>
                <a:gd name="T45" fmla="*/ 681 h 879"/>
                <a:gd name="T46" fmla="*/ 539 w 822"/>
                <a:gd name="T47" fmla="*/ 567 h 879"/>
                <a:gd name="T48" fmla="*/ 510 w 822"/>
                <a:gd name="T49" fmla="*/ 595 h 879"/>
                <a:gd name="T50" fmla="*/ 510 w 822"/>
                <a:gd name="T51" fmla="*/ 652 h 879"/>
                <a:gd name="T52" fmla="*/ 482 w 822"/>
                <a:gd name="T53" fmla="*/ 709 h 879"/>
                <a:gd name="T54" fmla="*/ 425 w 822"/>
                <a:gd name="T55" fmla="*/ 709 h 879"/>
                <a:gd name="T56" fmla="*/ 482 w 822"/>
                <a:gd name="T57" fmla="*/ 766 h 879"/>
                <a:gd name="T58" fmla="*/ 567 w 822"/>
                <a:gd name="T59" fmla="*/ 737 h 879"/>
                <a:gd name="T60" fmla="*/ 595 w 822"/>
                <a:gd name="T61" fmla="*/ 879 h 879"/>
                <a:gd name="T62" fmla="*/ 539 w 822"/>
                <a:gd name="T63" fmla="*/ 822 h 879"/>
                <a:gd name="T64" fmla="*/ 425 w 822"/>
                <a:gd name="T65" fmla="*/ 822 h 879"/>
                <a:gd name="T66" fmla="*/ 397 w 822"/>
                <a:gd name="T67" fmla="*/ 766 h 879"/>
                <a:gd name="T68" fmla="*/ 368 w 822"/>
                <a:gd name="T69" fmla="*/ 766 h 879"/>
                <a:gd name="T70" fmla="*/ 312 w 822"/>
                <a:gd name="T71" fmla="*/ 822 h 879"/>
                <a:gd name="T72" fmla="*/ 227 w 822"/>
                <a:gd name="T73" fmla="*/ 766 h 879"/>
                <a:gd name="T74" fmla="*/ 198 w 822"/>
                <a:gd name="T75" fmla="*/ 652 h 879"/>
                <a:gd name="T76" fmla="*/ 198 w 822"/>
                <a:gd name="T77" fmla="*/ 567 h 879"/>
                <a:gd name="T78" fmla="*/ 283 w 822"/>
                <a:gd name="T79" fmla="*/ 510 h 879"/>
                <a:gd name="T80" fmla="*/ 255 w 822"/>
                <a:gd name="T81" fmla="*/ 454 h 879"/>
                <a:gd name="T82" fmla="*/ 170 w 822"/>
                <a:gd name="T83" fmla="*/ 454 h 879"/>
                <a:gd name="T84" fmla="*/ 113 w 822"/>
                <a:gd name="T85" fmla="*/ 482 h 879"/>
                <a:gd name="T86" fmla="*/ 57 w 822"/>
                <a:gd name="T87" fmla="*/ 482 h 879"/>
                <a:gd name="T88" fmla="*/ 85 w 822"/>
                <a:gd name="T89" fmla="*/ 425 h 879"/>
                <a:gd name="T90" fmla="*/ 0 w 822"/>
                <a:gd name="T91" fmla="*/ 340 h 879"/>
                <a:gd name="T92" fmla="*/ 57 w 822"/>
                <a:gd name="T93" fmla="*/ 227 h 879"/>
                <a:gd name="T94" fmla="*/ 28 w 822"/>
                <a:gd name="T95" fmla="*/ 170 h 879"/>
                <a:gd name="T96" fmla="*/ 142 w 822"/>
                <a:gd name="T97" fmla="*/ 170 h 879"/>
                <a:gd name="T98" fmla="*/ 57 w 822"/>
                <a:gd name="T99" fmla="*/ 85 h 879"/>
                <a:gd name="T100" fmla="*/ 57 w 822"/>
                <a:gd name="T101" fmla="*/ 2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79">
                  <a:moveTo>
                    <a:pt x="57" y="28"/>
                  </a:moveTo>
                  <a:lnTo>
                    <a:pt x="255" y="0"/>
                  </a:lnTo>
                  <a:lnTo>
                    <a:pt x="340" y="57"/>
                  </a:lnTo>
                  <a:lnTo>
                    <a:pt x="340" y="142"/>
                  </a:lnTo>
                  <a:lnTo>
                    <a:pt x="397" y="114"/>
                  </a:lnTo>
                  <a:lnTo>
                    <a:pt x="454" y="142"/>
                  </a:lnTo>
                  <a:lnTo>
                    <a:pt x="510" y="114"/>
                  </a:lnTo>
                  <a:lnTo>
                    <a:pt x="624" y="142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652" y="284"/>
                  </a:lnTo>
                  <a:lnTo>
                    <a:pt x="652" y="397"/>
                  </a:lnTo>
                  <a:lnTo>
                    <a:pt x="822" y="48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37" y="652"/>
                  </a:lnTo>
                  <a:lnTo>
                    <a:pt x="765" y="652"/>
                  </a:lnTo>
                  <a:lnTo>
                    <a:pt x="765" y="766"/>
                  </a:lnTo>
                  <a:lnTo>
                    <a:pt x="680" y="766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652" y="652"/>
                  </a:lnTo>
                  <a:lnTo>
                    <a:pt x="595" y="681"/>
                  </a:lnTo>
                  <a:lnTo>
                    <a:pt x="539" y="567"/>
                  </a:lnTo>
                  <a:lnTo>
                    <a:pt x="510" y="595"/>
                  </a:lnTo>
                  <a:lnTo>
                    <a:pt x="510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82" y="766"/>
                  </a:lnTo>
                  <a:lnTo>
                    <a:pt x="567" y="737"/>
                  </a:lnTo>
                  <a:lnTo>
                    <a:pt x="595" y="879"/>
                  </a:lnTo>
                  <a:lnTo>
                    <a:pt x="539" y="822"/>
                  </a:lnTo>
                  <a:lnTo>
                    <a:pt x="425" y="822"/>
                  </a:lnTo>
                  <a:lnTo>
                    <a:pt x="397" y="766"/>
                  </a:lnTo>
                  <a:lnTo>
                    <a:pt x="368" y="766"/>
                  </a:lnTo>
                  <a:lnTo>
                    <a:pt x="312" y="822"/>
                  </a:lnTo>
                  <a:lnTo>
                    <a:pt x="227" y="766"/>
                  </a:lnTo>
                  <a:lnTo>
                    <a:pt x="198" y="652"/>
                  </a:lnTo>
                  <a:lnTo>
                    <a:pt x="198" y="567"/>
                  </a:lnTo>
                  <a:lnTo>
                    <a:pt x="283" y="510"/>
                  </a:lnTo>
                  <a:lnTo>
                    <a:pt x="255" y="454"/>
                  </a:lnTo>
                  <a:lnTo>
                    <a:pt x="170" y="454"/>
                  </a:lnTo>
                  <a:lnTo>
                    <a:pt x="113" y="482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70"/>
                  </a:lnTo>
                  <a:lnTo>
                    <a:pt x="142" y="170"/>
                  </a:lnTo>
                  <a:lnTo>
                    <a:pt x="57" y="85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270"/>
            <p:cNvSpPr>
              <a:spLocks/>
            </p:cNvSpPr>
            <p:nvPr/>
          </p:nvSpPr>
          <p:spPr bwMode="auto">
            <a:xfrm>
              <a:off x="728" y="6385"/>
              <a:ext cx="1587" cy="1304"/>
            </a:xfrm>
            <a:custGeom>
              <a:avLst/>
              <a:gdLst>
                <a:gd name="T0" fmla="*/ 1531 w 1587"/>
                <a:gd name="T1" fmla="*/ 425 h 1304"/>
                <a:gd name="T2" fmla="*/ 1389 w 1587"/>
                <a:gd name="T3" fmla="*/ 369 h 1304"/>
                <a:gd name="T4" fmla="*/ 1304 w 1587"/>
                <a:gd name="T5" fmla="*/ 425 h 1304"/>
                <a:gd name="T6" fmla="*/ 1190 w 1587"/>
                <a:gd name="T7" fmla="*/ 255 h 1304"/>
                <a:gd name="T8" fmla="*/ 1275 w 1587"/>
                <a:gd name="T9" fmla="*/ 113 h 1304"/>
                <a:gd name="T10" fmla="*/ 1162 w 1587"/>
                <a:gd name="T11" fmla="*/ 57 h 1304"/>
                <a:gd name="T12" fmla="*/ 1049 w 1587"/>
                <a:gd name="T13" fmla="*/ 85 h 1304"/>
                <a:gd name="T14" fmla="*/ 623 w 1587"/>
                <a:gd name="T15" fmla="*/ 198 h 1304"/>
                <a:gd name="T16" fmla="*/ 623 w 1587"/>
                <a:gd name="T17" fmla="*/ 397 h 1304"/>
                <a:gd name="T18" fmla="*/ 510 w 1587"/>
                <a:gd name="T19" fmla="*/ 340 h 1304"/>
                <a:gd name="T20" fmla="*/ 482 w 1587"/>
                <a:gd name="T21" fmla="*/ 539 h 1304"/>
                <a:gd name="T22" fmla="*/ 283 w 1587"/>
                <a:gd name="T23" fmla="*/ 567 h 1304"/>
                <a:gd name="T24" fmla="*/ 312 w 1587"/>
                <a:gd name="T25" fmla="*/ 624 h 1304"/>
                <a:gd name="T26" fmla="*/ 170 w 1587"/>
                <a:gd name="T27" fmla="*/ 680 h 1304"/>
                <a:gd name="T28" fmla="*/ 141 w 1587"/>
                <a:gd name="T29" fmla="*/ 624 h 1304"/>
                <a:gd name="T30" fmla="*/ 28 w 1587"/>
                <a:gd name="T31" fmla="*/ 737 h 1304"/>
                <a:gd name="T32" fmla="*/ 85 w 1587"/>
                <a:gd name="T33" fmla="*/ 907 h 1304"/>
                <a:gd name="T34" fmla="*/ 0 w 1587"/>
                <a:gd name="T35" fmla="*/ 907 h 1304"/>
                <a:gd name="T36" fmla="*/ 28 w 1587"/>
                <a:gd name="T37" fmla="*/ 992 h 1304"/>
                <a:gd name="T38" fmla="*/ 28 w 1587"/>
                <a:gd name="T39" fmla="*/ 1106 h 1304"/>
                <a:gd name="T40" fmla="*/ 198 w 1587"/>
                <a:gd name="T41" fmla="*/ 1304 h 1304"/>
                <a:gd name="T42" fmla="*/ 340 w 1587"/>
                <a:gd name="T43" fmla="*/ 1247 h 1304"/>
                <a:gd name="T44" fmla="*/ 425 w 1587"/>
                <a:gd name="T45" fmla="*/ 1134 h 1304"/>
                <a:gd name="T46" fmla="*/ 368 w 1587"/>
                <a:gd name="T47" fmla="*/ 1021 h 1304"/>
                <a:gd name="T48" fmla="*/ 482 w 1587"/>
                <a:gd name="T49" fmla="*/ 964 h 1304"/>
                <a:gd name="T50" fmla="*/ 510 w 1587"/>
                <a:gd name="T51" fmla="*/ 879 h 1304"/>
                <a:gd name="T52" fmla="*/ 623 w 1587"/>
                <a:gd name="T53" fmla="*/ 709 h 1304"/>
                <a:gd name="T54" fmla="*/ 680 w 1587"/>
                <a:gd name="T55" fmla="*/ 709 h 1304"/>
                <a:gd name="T56" fmla="*/ 793 w 1587"/>
                <a:gd name="T57" fmla="*/ 822 h 1304"/>
                <a:gd name="T58" fmla="*/ 879 w 1587"/>
                <a:gd name="T59" fmla="*/ 879 h 1304"/>
                <a:gd name="T60" fmla="*/ 1049 w 1587"/>
                <a:gd name="T61" fmla="*/ 765 h 1304"/>
                <a:gd name="T62" fmla="*/ 1134 w 1587"/>
                <a:gd name="T63" fmla="*/ 709 h 1304"/>
                <a:gd name="T64" fmla="*/ 1190 w 1587"/>
                <a:gd name="T65" fmla="*/ 737 h 1304"/>
                <a:gd name="T66" fmla="*/ 1275 w 1587"/>
                <a:gd name="T67" fmla="*/ 709 h 1304"/>
                <a:gd name="T68" fmla="*/ 1247 w 1587"/>
                <a:gd name="T69" fmla="*/ 624 h 1304"/>
                <a:gd name="T70" fmla="*/ 1219 w 1587"/>
                <a:gd name="T71" fmla="*/ 567 h 1304"/>
                <a:gd name="T72" fmla="*/ 1332 w 1587"/>
                <a:gd name="T73" fmla="*/ 539 h 1304"/>
                <a:gd name="T74" fmla="*/ 1446 w 1587"/>
                <a:gd name="T75" fmla="*/ 595 h 1304"/>
                <a:gd name="T76" fmla="*/ 1417 w 1587"/>
                <a:gd name="T77" fmla="*/ 510 h 1304"/>
                <a:gd name="T78" fmla="*/ 1474 w 1587"/>
                <a:gd name="T79" fmla="*/ 482 h 1304"/>
                <a:gd name="T80" fmla="*/ 1531 w 1587"/>
                <a:gd name="T81" fmla="*/ 48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304">
                  <a:moveTo>
                    <a:pt x="1587" y="482"/>
                  </a:moveTo>
                  <a:lnTo>
                    <a:pt x="1531" y="425"/>
                  </a:lnTo>
                  <a:lnTo>
                    <a:pt x="1417" y="425"/>
                  </a:lnTo>
                  <a:lnTo>
                    <a:pt x="1389" y="369"/>
                  </a:lnTo>
                  <a:lnTo>
                    <a:pt x="1360" y="369"/>
                  </a:lnTo>
                  <a:lnTo>
                    <a:pt x="1304" y="425"/>
                  </a:lnTo>
                  <a:lnTo>
                    <a:pt x="1219" y="369"/>
                  </a:lnTo>
                  <a:lnTo>
                    <a:pt x="1190" y="255"/>
                  </a:lnTo>
                  <a:lnTo>
                    <a:pt x="1190" y="170"/>
                  </a:lnTo>
                  <a:lnTo>
                    <a:pt x="1275" y="113"/>
                  </a:lnTo>
                  <a:lnTo>
                    <a:pt x="1247" y="57"/>
                  </a:lnTo>
                  <a:lnTo>
                    <a:pt x="1162" y="57"/>
                  </a:lnTo>
                  <a:lnTo>
                    <a:pt x="1105" y="85"/>
                  </a:lnTo>
                  <a:lnTo>
                    <a:pt x="1049" y="85"/>
                  </a:lnTo>
                  <a:lnTo>
                    <a:pt x="737" y="0"/>
                  </a:lnTo>
                  <a:lnTo>
                    <a:pt x="623" y="198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38" y="454"/>
                  </a:lnTo>
                  <a:lnTo>
                    <a:pt x="482" y="539"/>
                  </a:lnTo>
                  <a:lnTo>
                    <a:pt x="340" y="454"/>
                  </a:lnTo>
                  <a:lnTo>
                    <a:pt x="283" y="567"/>
                  </a:lnTo>
                  <a:lnTo>
                    <a:pt x="368" y="595"/>
                  </a:lnTo>
                  <a:lnTo>
                    <a:pt x="312" y="624"/>
                  </a:lnTo>
                  <a:lnTo>
                    <a:pt x="226" y="595"/>
                  </a:lnTo>
                  <a:lnTo>
                    <a:pt x="170" y="680"/>
                  </a:lnTo>
                  <a:lnTo>
                    <a:pt x="141" y="652"/>
                  </a:lnTo>
                  <a:lnTo>
                    <a:pt x="141" y="624"/>
                  </a:lnTo>
                  <a:lnTo>
                    <a:pt x="85" y="595"/>
                  </a:lnTo>
                  <a:lnTo>
                    <a:pt x="28" y="737"/>
                  </a:lnTo>
                  <a:lnTo>
                    <a:pt x="141" y="794"/>
                  </a:lnTo>
                  <a:lnTo>
                    <a:pt x="85" y="907"/>
                  </a:lnTo>
                  <a:lnTo>
                    <a:pt x="56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28" y="992"/>
                  </a:lnTo>
                  <a:lnTo>
                    <a:pt x="56" y="1077"/>
                  </a:lnTo>
                  <a:lnTo>
                    <a:pt x="28" y="1106"/>
                  </a:lnTo>
                  <a:lnTo>
                    <a:pt x="170" y="1191"/>
                  </a:lnTo>
                  <a:lnTo>
                    <a:pt x="198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425" y="1134"/>
                  </a:lnTo>
                  <a:lnTo>
                    <a:pt x="425" y="1049"/>
                  </a:lnTo>
                  <a:lnTo>
                    <a:pt x="368" y="1021"/>
                  </a:lnTo>
                  <a:lnTo>
                    <a:pt x="368" y="964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510" y="879"/>
                  </a:lnTo>
                  <a:lnTo>
                    <a:pt x="510" y="765"/>
                  </a:lnTo>
                  <a:lnTo>
                    <a:pt x="623" y="709"/>
                  </a:lnTo>
                  <a:lnTo>
                    <a:pt x="623" y="737"/>
                  </a:lnTo>
                  <a:lnTo>
                    <a:pt x="680" y="709"/>
                  </a:lnTo>
                  <a:lnTo>
                    <a:pt x="793" y="737"/>
                  </a:lnTo>
                  <a:lnTo>
                    <a:pt x="793" y="822"/>
                  </a:lnTo>
                  <a:lnTo>
                    <a:pt x="822" y="907"/>
                  </a:lnTo>
                  <a:lnTo>
                    <a:pt x="879" y="879"/>
                  </a:lnTo>
                  <a:lnTo>
                    <a:pt x="935" y="964"/>
                  </a:lnTo>
                  <a:lnTo>
                    <a:pt x="1049" y="765"/>
                  </a:lnTo>
                  <a:lnTo>
                    <a:pt x="1105" y="765"/>
                  </a:lnTo>
                  <a:lnTo>
                    <a:pt x="1134" y="709"/>
                  </a:lnTo>
                  <a:lnTo>
                    <a:pt x="1162" y="765"/>
                  </a:lnTo>
                  <a:lnTo>
                    <a:pt x="1190" y="737"/>
                  </a:lnTo>
                  <a:lnTo>
                    <a:pt x="1190" y="709"/>
                  </a:lnTo>
                  <a:lnTo>
                    <a:pt x="1275" y="709"/>
                  </a:lnTo>
                  <a:lnTo>
                    <a:pt x="1219" y="652"/>
                  </a:lnTo>
                  <a:lnTo>
                    <a:pt x="1247" y="624"/>
                  </a:lnTo>
                  <a:lnTo>
                    <a:pt x="1247" y="595"/>
                  </a:lnTo>
                  <a:lnTo>
                    <a:pt x="1219" y="567"/>
                  </a:lnTo>
                  <a:lnTo>
                    <a:pt x="1247" y="539"/>
                  </a:lnTo>
                  <a:lnTo>
                    <a:pt x="1332" y="539"/>
                  </a:lnTo>
                  <a:lnTo>
                    <a:pt x="1332" y="652"/>
                  </a:lnTo>
                  <a:lnTo>
                    <a:pt x="1446" y="595"/>
                  </a:lnTo>
                  <a:lnTo>
                    <a:pt x="1446" y="510"/>
                  </a:lnTo>
                  <a:lnTo>
                    <a:pt x="1417" y="510"/>
                  </a:lnTo>
                  <a:lnTo>
                    <a:pt x="1389" y="482"/>
                  </a:lnTo>
                  <a:lnTo>
                    <a:pt x="1474" y="482"/>
                  </a:lnTo>
                  <a:lnTo>
                    <a:pt x="1502" y="539"/>
                  </a:lnTo>
                  <a:lnTo>
                    <a:pt x="1531" y="482"/>
                  </a:lnTo>
                  <a:lnTo>
                    <a:pt x="1587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271"/>
            <p:cNvSpPr>
              <a:spLocks/>
            </p:cNvSpPr>
            <p:nvPr/>
          </p:nvSpPr>
          <p:spPr bwMode="auto">
            <a:xfrm>
              <a:off x="1096" y="7094"/>
              <a:ext cx="567" cy="652"/>
            </a:xfrm>
            <a:custGeom>
              <a:avLst/>
              <a:gdLst>
                <a:gd name="T0" fmla="*/ 567 w 567"/>
                <a:gd name="T1" fmla="*/ 255 h 652"/>
                <a:gd name="T2" fmla="*/ 511 w 567"/>
                <a:gd name="T3" fmla="*/ 170 h 652"/>
                <a:gd name="T4" fmla="*/ 454 w 567"/>
                <a:gd name="T5" fmla="*/ 198 h 652"/>
                <a:gd name="T6" fmla="*/ 425 w 567"/>
                <a:gd name="T7" fmla="*/ 113 h 652"/>
                <a:gd name="T8" fmla="*/ 425 w 567"/>
                <a:gd name="T9" fmla="*/ 28 h 652"/>
                <a:gd name="T10" fmla="*/ 312 w 567"/>
                <a:gd name="T11" fmla="*/ 0 h 652"/>
                <a:gd name="T12" fmla="*/ 255 w 567"/>
                <a:gd name="T13" fmla="*/ 28 h 652"/>
                <a:gd name="T14" fmla="*/ 255 w 567"/>
                <a:gd name="T15" fmla="*/ 0 h 652"/>
                <a:gd name="T16" fmla="*/ 142 w 567"/>
                <a:gd name="T17" fmla="*/ 56 h 652"/>
                <a:gd name="T18" fmla="*/ 142 w 567"/>
                <a:gd name="T19" fmla="*/ 170 h 652"/>
                <a:gd name="T20" fmla="*/ 114 w 567"/>
                <a:gd name="T21" fmla="*/ 198 h 652"/>
                <a:gd name="T22" fmla="*/ 114 w 567"/>
                <a:gd name="T23" fmla="*/ 255 h 652"/>
                <a:gd name="T24" fmla="*/ 0 w 567"/>
                <a:gd name="T25" fmla="*/ 255 h 652"/>
                <a:gd name="T26" fmla="*/ 0 w 567"/>
                <a:gd name="T27" fmla="*/ 312 h 652"/>
                <a:gd name="T28" fmla="*/ 57 w 567"/>
                <a:gd name="T29" fmla="*/ 340 h 652"/>
                <a:gd name="T30" fmla="*/ 57 w 567"/>
                <a:gd name="T31" fmla="*/ 368 h 652"/>
                <a:gd name="T32" fmla="*/ 114 w 567"/>
                <a:gd name="T33" fmla="*/ 397 h 652"/>
                <a:gd name="T34" fmla="*/ 199 w 567"/>
                <a:gd name="T35" fmla="*/ 368 h 652"/>
                <a:gd name="T36" fmla="*/ 255 w 567"/>
                <a:gd name="T37" fmla="*/ 453 h 652"/>
                <a:gd name="T38" fmla="*/ 255 w 567"/>
                <a:gd name="T39" fmla="*/ 510 h 652"/>
                <a:gd name="T40" fmla="*/ 312 w 567"/>
                <a:gd name="T41" fmla="*/ 538 h 652"/>
                <a:gd name="T42" fmla="*/ 312 w 567"/>
                <a:gd name="T43" fmla="*/ 595 h 652"/>
                <a:gd name="T44" fmla="*/ 340 w 567"/>
                <a:gd name="T45" fmla="*/ 595 h 652"/>
                <a:gd name="T46" fmla="*/ 397 w 567"/>
                <a:gd name="T47" fmla="*/ 652 h 652"/>
                <a:gd name="T48" fmla="*/ 482 w 567"/>
                <a:gd name="T49" fmla="*/ 397 h 652"/>
                <a:gd name="T50" fmla="*/ 567 w 567"/>
                <a:gd name="T51" fmla="*/ 25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652">
                  <a:moveTo>
                    <a:pt x="567" y="255"/>
                  </a:moveTo>
                  <a:lnTo>
                    <a:pt x="511" y="170"/>
                  </a:lnTo>
                  <a:lnTo>
                    <a:pt x="454" y="198"/>
                  </a:lnTo>
                  <a:lnTo>
                    <a:pt x="425" y="113"/>
                  </a:lnTo>
                  <a:lnTo>
                    <a:pt x="425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55" y="0"/>
                  </a:lnTo>
                  <a:lnTo>
                    <a:pt x="142" y="56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14" y="255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114" y="397"/>
                  </a:lnTo>
                  <a:lnTo>
                    <a:pt x="199" y="368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97" y="652"/>
                  </a:lnTo>
                  <a:lnTo>
                    <a:pt x="482" y="397"/>
                  </a:lnTo>
                  <a:lnTo>
                    <a:pt x="567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272"/>
            <p:cNvSpPr>
              <a:spLocks/>
            </p:cNvSpPr>
            <p:nvPr/>
          </p:nvSpPr>
          <p:spPr bwMode="auto">
            <a:xfrm>
              <a:off x="926" y="7462"/>
              <a:ext cx="567" cy="511"/>
            </a:xfrm>
            <a:custGeom>
              <a:avLst/>
              <a:gdLst>
                <a:gd name="T0" fmla="*/ 567 w 567"/>
                <a:gd name="T1" fmla="*/ 284 h 511"/>
                <a:gd name="T2" fmla="*/ 510 w 567"/>
                <a:gd name="T3" fmla="*/ 227 h 511"/>
                <a:gd name="T4" fmla="*/ 482 w 567"/>
                <a:gd name="T5" fmla="*/ 227 h 511"/>
                <a:gd name="T6" fmla="*/ 482 w 567"/>
                <a:gd name="T7" fmla="*/ 170 h 511"/>
                <a:gd name="T8" fmla="*/ 425 w 567"/>
                <a:gd name="T9" fmla="*/ 142 h 511"/>
                <a:gd name="T10" fmla="*/ 425 w 567"/>
                <a:gd name="T11" fmla="*/ 85 h 511"/>
                <a:gd name="T12" fmla="*/ 369 w 567"/>
                <a:gd name="T13" fmla="*/ 0 h 511"/>
                <a:gd name="T14" fmla="*/ 284 w 567"/>
                <a:gd name="T15" fmla="*/ 29 h 511"/>
                <a:gd name="T16" fmla="*/ 227 w 567"/>
                <a:gd name="T17" fmla="*/ 0 h 511"/>
                <a:gd name="T18" fmla="*/ 227 w 567"/>
                <a:gd name="T19" fmla="*/ 57 h 511"/>
                <a:gd name="T20" fmla="*/ 142 w 567"/>
                <a:gd name="T21" fmla="*/ 114 h 511"/>
                <a:gd name="T22" fmla="*/ 142 w 567"/>
                <a:gd name="T23" fmla="*/ 170 h 511"/>
                <a:gd name="T24" fmla="*/ 85 w 567"/>
                <a:gd name="T25" fmla="*/ 170 h 511"/>
                <a:gd name="T26" fmla="*/ 0 w 567"/>
                <a:gd name="T27" fmla="*/ 227 h 511"/>
                <a:gd name="T28" fmla="*/ 28 w 567"/>
                <a:gd name="T29" fmla="*/ 284 h 511"/>
                <a:gd name="T30" fmla="*/ 85 w 567"/>
                <a:gd name="T31" fmla="*/ 312 h 511"/>
                <a:gd name="T32" fmla="*/ 85 w 567"/>
                <a:gd name="T33" fmla="*/ 369 h 511"/>
                <a:gd name="T34" fmla="*/ 170 w 567"/>
                <a:gd name="T35" fmla="*/ 340 h 511"/>
                <a:gd name="T36" fmla="*/ 170 w 567"/>
                <a:gd name="T37" fmla="*/ 454 h 511"/>
                <a:gd name="T38" fmla="*/ 340 w 567"/>
                <a:gd name="T39" fmla="*/ 511 h 511"/>
                <a:gd name="T40" fmla="*/ 340 w 567"/>
                <a:gd name="T41" fmla="*/ 454 h 511"/>
                <a:gd name="T42" fmla="*/ 482 w 567"/>
                <a:gd name="T43" fmla="*/ 482 h 511"/>
                <a:gd name="T44" fmla="*/ 567 w 567"/>
                <a:gd name="T45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11">
                  <a:moveTo>
                    <a:pt x="567" y="284"/>
                  </a:moveTo>
                  <a:lnTo>
                    <a:pt x="510" y="227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284" y="29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42" y="114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482" y="482"/>
                  </a:lnTo>
                  <a:lnTo>
                    <a:pt x="567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273"/>
            <p:cNvSpPr>
              <a:spLocks/>
            </p:cNvSpPr>
            <p:nvPr/>
          </p:nvSpPr>
          <p:spPr bwMode="auto">
            <a:xfrm>
              <a:off x="2457" y="4372"/>
              <a:ext cx="1134" cy="1219"/>
            </a:xfrm>
            <a:custGeom>
              <a:avLst/>
              <a:gdLst>
                <a:gd name="T0" fmla="*/ 1106 w 1134"/>
                <a:gd name="T1" fmla="*/ 0 h 1219"/>
                <a:gd name="T2" fmla="*/ 1049 w 1134"/>
                <a:gd name="T3" fmla="*/ 57 h 1219"/>
                <a:gd name="T4" fmla="*/ 964 w 1134"/>
                <a:gd name="T5" fmla="*/ 29 h 1219"/>
                <a:gd name="T6" fmla="*/ 964 w 1134"/>
                <a:gd name="T7" fmla="*/ 85 h 1219"/>
                <a:gd name="T8" fmla="*/ 850 w 1134"/>
                <a:gd name="T9" fmla="*/ 114 h 1219"/>
                <a:gd name="T10" fmla="*/ 822 w 1134"/>
                <a:gd name="T11" fmla="*/ 227 h 1219"/>
                <a:gd name="T12" fmla="*/ 765 w 1134"/>
                <a:gd name="T13" fmla="*/ 227 h 1219"/>
                <a:gd name="T14" fmla="*/ 765 w 1134"/>
                <a:gd name="T15" fmla="*/ 340 h 1219"/>
                <a:gd name="T16" fmla="*/ 737 w 1134"/>
                <a:gd name="T17" fmla="*/ 369 h 1219"/>
                <a:gd name="T18" fmla="*/ 680 w 1134"/>
                <a:gd name="T19" fmla="*/ 312 h 1219"/>
                <a:gd name="T20" fmla="*/ 709 w 1134"/>
                <a:gd name="T21" fmla="*/ 255 h 1219"/>
                <a:gd name="T22" fmla="*/ 680 w 1134"/>
                <a:gd name="T23" fmla="*/ 199 h 1219"/>
                <a:gd name="T24" fmla="*/ 624 w 1134"/>
                <a:gd name="T25" fmla="*/ 227 h 1219"/>
                <a:gd name="T26" fmla="*/ 624 w 1134"/>
                <a:gd name="T27" fmla="*/ 369 h 1219"/>
                <a:gd name="T28" fmla="*/ 539 w 1134"/>
                <a:gd name="T29" fmla="*/ 482 h 1219"/>
                <a:gd name="T30" fmla="*/ 454 w 1134"/>
                <a:gd name="T31" fmla="*/ 482 h 1219"/>
                <a:gd name="T32" fmla="*/ 369 w 1134"/>
                <a:gd name="T33" fmla="*/ 624 h 1219"/>
                <a:gd name="T34" fmla="*/ 284 w 1134"/>
                <a:gd name="T35" fmla="*/ 624 h 1219"/>
                <a:gd name="T36" fmla="*/ 255 w 1134"/>
                <a:gd name="T37" fmla="*/ 596 h 1219"/>
                <a:gd name="T38" fmla="*/ 227 w 1134"/>
                <a:gd name="T39" fmla="*/ 681 h 1219"/>
                <a:gd name="T40" fmla="*/ 113 w 1134"/>
                <a:gd name="T41" fmla="*/ 709 h 1219"/>
                <a:gd name="T42" fmla="*/ 85 w 1134"/>
                <a:gd name="T43" fmla="*/ 766 h 1219"/>
                <a:gd name="T44" fmla="*/ 28 w 1134"/>
                <a:gd name="T45" fmla="*/ 766 h 1219"/>
                <a:gd name="T46" fmla="*/ 0 w 1134"/>
                <a:gd name="T47" fmla="*/ 794 h 1219"/>
                <a:gd name="T48" fmla="*/ 28 w 1134"/>
                <a:gd name="T49" fmla="*/ 851 h 1219"/>
                <a:gd name="T50" fmla="*/ 85 w 1134"/>
                <a:gd name="T51" fmla="*/ 851 h 1219"/>
                <a:gd name="T52" fmla="*/ 142 w 1134"/>
                <a:gd name="T53" fmla="*/ 879 h 1219"/>
                <a:gd name="T54" fmla="*/ 113 w 1134"/>
                <a:gd name="T55" fmla="*/ 907 h 1219"/>
                <a:gd name="T56" fmla="*/ 198 w 1134"/>
                <a:gd name="T57" fmla="*/ 992 h 1219"/>
                <a:gd name="T58" fmla="*/ 397 w 1134"/>
                <a:gd name="T59" fmla="*/ 992 h 1219"/>
                <a:gd name="T60" fmla="*/ 454 w 1134"/>
                <a:gd name="T61" fmla="*/ 1077 h 1219"/>
                <a:gd name="T62" fmla="*/ 454 w 1134"/>
                <a:gd name="T63" fmla="*/ 1219 h 1219"/>
                <a:gd name="T64" fmla="*/ 539 w 1134"/>
                <a:gd name="T65" fmla="*/ 1134 h 1219"/>
                <a:gd name="T66" fmla="*/ 539 w 1134"/>
                <a:gd name="T67" fmla="*/ 1191 h 1219"/>
                <a:gd name="T68" fmla="*/ 680 w 1134"/>
                <a:gd name="T69" fmla="*/ 1134 h 1219"/>
                <a:gd name="T70" fmla="*/ 680 w 1134"/>
                <a:gd name="T71" fmla="*/ 1106 h 1219"/>
                <a:gd name="T72" fmla="*/ 624 w 1134"/>
                <a:gd name="T73" fmla="*/ 1021 h 1219"/>
                <a:gd name="T74" fmla="*/ 624 w 1134"/>
                <a:gd name="T75" fmla="*/ 907 h 1219"/>
                <a:gd name="T76" fmla="*/ 680 w 1134"/>
                <a:gd name="T77" fmla="*/ 851 h 1219"/>
                <a:gd name="T78" fmla="*/ 652 w 1134"/>
                <a:gd name="T79" fmla="*/ 794 h 1219"/>
                <a:gd name="T80" fmla="*/ 794 w 1134"/>
                <a:gd name="T81" fmla="*/ 737 h 1219"/>
                <a:gd name="T82" fmla="*/ 822 w 1134"/>
                <a:gd name="T83" fmla="*/ 567 h 1219"/>
                <a:gd name="T84" fmla="*/ 964 w 1134"/>
                <a:gd name="T85" fmla="*/ 567 h 1219"/>
                <a:gd name="T86" fmla="*/ 1049 w 1134"/>
                <a:gd name="T87" fmla="*/ 510 h 1219"/>
                <a:gd name="T88" fmla="*/ 1049 w 1134"/>
                <a:gd name="T89" fmla="*/ 425 h 1219"/>
                <a:gd name="T90" fmla="*/ 1049 w 1134"/>
                <a:gd name="T91" fmla="*/ 340 h 1219"/>
                <a:gd name="T92" fmla="*/ 1106 w 1134"/>
                <a:gd name="T93" fmla="*/ 312 h 1219"/>
                <a:gd name="T94" fmla="*/ 1049 w 1134"/>
                <a:gd name="T95" fmla="*/ 255 h 1219"/>
                <a:gd name="T96" fmla="*/ 1134 w 1134"/>
                <a:gd name="T97" fmla="*/ 85 h 1219"/>
                <a:gd name="T98" fmla="*/ 1106 w 1134"/>
                <a:gd name="T9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4" h="1219">
                  <a:moveTo>
                    <a:pt x="1106" y="0"/>
                  </a:moveTo>
                  <a:lnTo>
                    <a:pt x="1049" y="57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850" y="114"/>
                  </a:lnTo>
                  <a:lnTo>
                    <a:pt x="822" y="227"/>
                  </a:lnTo>
                  <a:lnTo>
                    <a:pt x="765" y="227"/>
                  </a:lnTo>
                  <a:lnTo>
                    <a:pt x="765" y="340"/>
                  </a:lnTo>
                  <a:lnTo>
                    <a:pt x="737" y="369"/>
                  </a:lnTo>
                  <a:lnTo>
                    <a:pt x="680" y="312"/>
                  </a:lnTo>
                  <a:lnTo>
                    <a:pt x="709" y="255"/>
                  </a:lnTo>
                  <a:lnTo>
                    <a:pt x="680" y="199"/>
                  </a:lnTo>
                  <a:lnTo>
                    <a:pt x="624" y="227"/>
                  </a:lnTo>
                  <a:lnTo>
                    <a:pt x="624" y="369"/>
                  </a:lnTo>
                  <a:lnTo>
                    <a:pt x="539" y="482"/>
                  </a:lnTo>
                  <a:lnTo>
                    <a:pt x="454" y="482"/>
                  </a:lnTo>
                  <a:lnTo>
                    <a:pt x="369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27" y="681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142" y="879"/>
                  </a:lnTo>
                  <a:lnTo>
                    <a:pt x="113" y="907"/>
                  </a:lnTo>
                  <a:lnTo>
                    <a:pt x="198" y="992"/>
                  </a:lnTo>
                  <a:lnTo>
                    <a:pt x="397" y="992"/>
                  </a:lnTo>
                  <a:lnTo>
                    <a:pt x="454" y="1077"/>
                  </a:lnTo>
                  <a:lnTo>
                    <a:pt x="454" y="1219"/>
                  </a:lnTo>
                  <a:lnTo>
                    <a:pt x="539" y="1134"/>
                  </a:lnTo>
                  <a:lnTo>
                    <a:pt x="539" y="1191"/>
                  </a:lnTo>
                  <a:lnTo>
                    <a:pt x="680" y="1134"/>
                  </a:lnTo>
                  <a:lnTo>
                    <a:pt x="680" y="1106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794" y="737"/>
                  </a:lnTo>
                  <a:lnTo>
                    <a:pt x="822" y="567"/>
                  </a:lnTo>
                  <a:lnTo>
                    <a:pt x="964" y="567"/>
                  </a:lnTo>
                  <a:lnTo>
                    <a:pt x="1049" y="510"/>
                  </a:lnTo>
                  <a:lnTo>
                    <a:pt x="1049" y="425"/>
                  </a:lnTo>
                  <a:lnTo>
                    <a:pt x="1049" y="340"/>
                  </a:lnTo>
                  <a:lnTo>
                    <a:pt x="1106" y="312"/>
                  </a:lnTo>
                  <a:lnTo>
                    <a:pt x="1049" y="255"/>
                  </a:lnTo>
                  <a:lnTo>
                    <a:pt x="1134" y="85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274"/>
            <p:cNvSpPr>
              <a:spLocks/>
            </p:cNvSpPr>
            <p:nvPr/>
          </p:nvSpPr>
          <p:spPr bwMode="auto">
            <a:xfrm>
              <a:off x="3081" y="4571"/>
              <a:ext cx="1417" cy="935"/>
            </a:xfrm>
            <a:custGeom>
              <a:avLst/>
              <a:gdLst>
                <a:gd name="T0" fmla="*/ 340 w 1417"/>
                <a:gd name="T1" fmla="*/ 368 h 935"/>
                <a:gd name="T2" fmla="*/ 170 w 1417"/>
                <a:gd name="T3" fmla="*/ 538 h 935"/>
                <a:gd name="T4" fmla="*/ 56 w 1417"/>
                <a:gd name="T5" fmla="*/ 652 h 935"/>
                <a:gd name="T6" fmla="*/ 0 w 1417"/>
                <a:gd name="T7" fmla="*/ 822 h 935"/>
                <a:gd name="T8" fmla="*/ 141 w 1417"/>
                <a:gd name="T9" fmla="*/ 907 h 935"/>
                <a:gd name="T10" fmla="*/ 170 w 1417"/>
                <a:gd name="T11" fmla="*/ 765 h 935"/>
                <a:gd name="T12" fmla="*/ 283 w 1417"/>
                <a:gd name="T13" fmla="*/ 878 h 935"/>
                <a:gd name="T14" fmla="*/ 397 w 1417"/>
                <a:gd name="T15" fmla="*/ 850 h 935"/>
                <a:gd name="T16" fmla="*/ 340 w 1417"/>
                <a:gd name="T17" fmla="*/ 793 h 935"/>
                <a:gd name="T18" fmla="*/ 425 w 1417"/>
                <a:gd name="T19" fmla="*/ 765 h 935"/>
                <a:gd name="T20" fmla="*/ 567 w 1417"/>
                <a:gd name="T21" fmla="*/ 793 h 935"/>
                <a:gd name="T22" fmla="*/ 567 w 1417"/>
                <a:gd name="T23" fmla="*/ 623 h 935"/>
                <a:gd name="T24" fmla="*/ 708 w 1417"/>
                <a:gd name="T25" fmla="*/ 737 h 935"/>
                <a:gd name="T26" fmla="*/ 850 w 1417"/>
                <a:gd name="T27" fmla="*/ 652 h 935"/>
                <a:gd name="T28" fmla="*/ 907 w 1417"/>
                <a:gd name="T29" fmla="*/ 567 h 935"/>
                <a:gd name="T30" fmla="*/ 992 w 1417"/>
                <a:gd name="T31" fmla="*/ 510 h 935"/>
                <a:gd name="T32" fmla="*/ 1020 w 1417"/>
                <a:gd name="T33" fmla="*/ 425 h 935"/>
                <a:gd name="T34" fmla="*/ 1020 w 1417"/>
                <a:gd name="T35" fmla="*/ 283 h 935"/>
                <a:gd name="T36" fmla="*/ 1162 w 1417"/>
                <a:gd name="T37" fmla="*/ 283 h 935"/>
                <a:gd name="T38" fmla="*/ 1134 w 1417"/>
                <a:gd name="T39" fmla="*/ 453 h 935"/>
                <a:gd name="T40" fmla="*/ 1247 w 1417"/>
                <a:gd name="T41" fmla="*/ 510 h 935"/>
                <a:gd name="T42" fmla="*/ 1389 w 1417"/>
                <a:gd name="T43" fmla="*/ 397 h 935"/>
                <a:gd name="T44" fmla="*/ 1389 w 1417"/>
                <a:gd name="T45" fmla="*/ 255 h 935"/>
                <a:gd name="T46" fmla="*/ 1360 w 1417"/>
                <a:gd name="T47" fmla="*/ 85 h 935"/>
                <a:gd name="T48" fmla="*/ 1162 w 1417"/>
                <a:gd name="T49" fmla="*/ 85 h 935"/>
                <a:gd name="T50" fmla="*/ 964 w 1417"/>
                <a:gd name="T51" fmla="*/ 0 h 935"/>
                <a:gd name="T52" fmla="*/ 935 w 1417"/>
                <a:gd name="T53" fmla="*/ 85 h 935"/>
                <a:gd name="T54" fmla="*/ 850 w 1417"/>
                <a:gd name="T55" fmla="*/ 141 h 935"/>
                <a:gd name="T56" fmla="*/ 793 w 1417"/>
                <a:gd name="T57" fmla="*/ 311 h 935"/>
                <a:gd name="T58" fmla="*/ 737 w 1417"/>
                <a:gd name="T59" fmla="*/ 368 h 935"/>
                <a:gd name="T60" fmla="*/ 652 w 1417"/>
                <a:gd name="T61" fmla="*/ 397 h 935"/>
                <a:gd name="T62" fmla="*/ 425 w 1417"/>
                <a:gd name="T63" fmla="*/ 311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935">
                  <a:moveTo>
                    <a:pt x="425" y="311"/>
                  </a:moveTo>
                  <a:lnTo>
                    <a:pt x="340" y="368"/>
                  </a:lnTo>
                  <a:lnTo>
                    <a:pt x="198" y="368"/>
                  </a:lnTo>
                  <a:lnTo>
                    <a:pt x="170" y="538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0" y="708"/>
                  </a:lnTo>
                  <a:lnTo>
                    <a:pt x="0" y="822"/>
                  </a:lnTo>
                  <a:lnTo>
                    <a:pt x="56" y="907"/>
                  </a:lnTo>
                  <a:lnTo>
                    <a:pt x="141" y="907"/>
                  </a:lnTo>
                  <a:lnTo>
                    <a:pt x="198" y="878"/>
                  </a:lnTo>
                  <a:lnTo>
                    <a:pt x="170" y="765"/>
                  </a:lnTo>
                  <a:lnTo>
                    <a:pt x="226" y="878"/>
                  </a:lnTo>
                  <a:lnTo>
                    <a:pt x="283" y="878"/>
                  </a:lnTo>
                  <a:lnTo>
                    <a:pt x="283" y="935"/>
                  </a:lnTo>
                  <a:lnTo>
                    <a:pt x="397" y="850"/>
                  </a:lnTo>
                  <a:lnTo>
                    <a:pt x="283" y="793"/>
                  </a:lnTo>
                  <a:lnTo>
                    <a:pt x="340" y="793"/>
                  </a:lnTo>
                  <a:lnTo>
                    <a:pt x="340" y="737"/>
                  </a:lnTo>
                  <a:lnTo>
                    <a:pt x="425" y="765"/>
                  </a:lnTo>
                  <a:lnTo>
                    <a:pt x="397" y="623"/>
                  </a:lnTo>
                  <a:lnTo>
                    <a:pt x="567" y="793"/>
                  </a:lnTo>
                  <a:lnTo>
                    <a:pt x="595" y="680"/>
                  </a:lnTo>
                  <a:lnTo>
                    <a:pt x="567" y="623"/>
                  </a:lnTo>
                  <a:lnTo>
                    <a:pt x="652" y="538"/>
                  </a:lnTo>
                  <a:lnTo>
                    <a:pt x="708" y="737"/>
                  </a:lnTo>
                  <a:lnTo>
                    <a:pt x="793" y="737"/>
                  </a:lnTo>
                  <a:lnTo>
                    <a:pt x="850" y="652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992" y="510"/>
                  </a:lnTo>
                  <a:lnTo>
                    <a:pt x="1105" y="425"/>
                  </a:lnTo>
                  <a:lnTo>
                    <a:pt x="1020" y="425"/>
                  </a:lnTo>
                  <a:lnTo>
                    <a:pt x="1077" y="397"/>
                  </a:lnTo>
                  <a:lnTo>
                    <a:pt x="1020" y="283"/>
                  </a:lnTo>
                  <a:lnTo>
                    <a:pt x="1105" y="340"/>
                  </a:lnTo>
                  <a:lnTo>
                    <a:pt x="1162" y="283"/>
                  </a:lnTo>
                  <a:lnTo>
                    <a:pt x="1190" y="340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10"/>
                  </a:lnTo>
                  <a:lnTo>
                    <a:pt x="1190" y="453"/>
                  </a:lnTo>
                  <a:lnTo>
                    <a:pt x="1389" y="397"/>
                  </a:lnTo>
                  <a:lnTo>
                    <a:pt x="1417" y="311"/>
                  </a:lnTo>
                  <a:lnTo>
                    <a:pt x="1389" y="255"/>
                  </a:lnTo>
                  <a:lnTo>
                    <a:pt x="1417" y="141"/>
                  </a:lnTo>
                  <a:lnTo>
                    <a:pt x="1360" y="85"/>
                  </a:lnTo>
                  <a:lnTo>
                    <a:pt x="1275" y="56"/>
                  </a:lnTo>
                  <a:lnTo>
                    <a:pt x="1162" y="85"/>
                  </a:lnTo>
                  <a:lnTo>
                    <a:pt x="1162" y="28"/>
                  </a:lnTo>
                  <a:lnTo>
                    <a:pt x="964" y="0"/>
                  </a:lnTo>
                  <a:lnTo>
                    <a:pt x="907" y="56"/>
                  </a:lnTo>
                  <a:lnTo>
                    <a:pt x="935" y="85"/>
                  </a:lnTo>
                  <a:lnTo>
                    <a:pt x="935" y="141"/>
                  </a:lnTo>
                  <a:lnTo>
                    <a:pt x="850" y="141"/>
                  </a:lnTo>
                  <a:lnTo>
                    <a:pt x="765" y="283"/>
                  </a:lnTo>
                  <a:lnTo>
                    <a:pt x="793" y="311"/>
                  </a:lnTo>
                  <a:lnTo>
                    <a:pt x="793" y="368"/>
                  </a:lnTo>
                  <a:lnTo>
                    <a:pt x="737" y="368"/>
                  </a:lnTo>
                  <a:lnTo>
                    <a:pt x="708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25" y="3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275"/>
            <p:cNvSpPr>
              <a:spLocks/>
            </p:cNvSpPr>
            <p:nvPr/>
          </p:nvSpPr>
          <p:spPr bwMode="auto">
            <a:xfrm>
              <a:off x="4867" y="3862"/>
              <a:ext cx="255" cy="170"/>
            </a:xfrm>
            <a:custGeom>
              <a:avLst/>
              <a:gdLst>
                <a:gd name="T0" fmla="*/ 85 w 255"/>
                <a:gd name="T1" fmla="*/ 170 h 170"/>
                <a:gd name="T2" fmla="*/ 198 w 255"/>
                <a:gd name="T3" fmla="*/ 113 h 170"/>
                <a:gd name="T4" fmla="*/ 255 w 255"/>
                <a:gd name="T5" fmla="*/ 113 h 170"/>
                <a:gd name="T6" fmla="*/ 255 w 255"/>
                <a:gd name="T7" fmla="*/ 0 h 170"/>
                <a:gd name="T8" fmla="*/ 85 w 255"/>
                <a:gd name="T9" fmla="*/ 57 h 170"/>
                <a:gd name="T10" fmla="*/ 141 w 255"/>
                <a:gd name="T11" fmla="*/ 85 h 170"/>
                <a:gd name="T12" fmla="*/ 28 w 255"/>
                <a:gd name="T13" fmla="*/ 113 h 170"/>
                <a:gd name="T14" fmla="*/ 0 w 255"/>
                <a:gd name="T15" fmla="*/ 142 h 170"/>
                <a:gd name="T16" fmla="*/ 85 w 255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85" y="170"/>
                  </a:moveTo>
                  <a:lnTo>
                    <a:pt x="198" y="113"/>
                  </a:lnTo>
                  <a:lnTo>
                    <a:pt x="255" y="113"/>
                  </a:lnTo>
                  <a:lnTo>
                    <a:pt x="255" y="0"/>
                  </a:lnTo>
                  <a:lnTo>
                    <a:pt x="85" y="57"/>
                  </a:lnTo>
                  <a:lnTo>
                    <a:pt x="141" y="85"/>
                  </a:lnTo>
                  <a:lnTo>
                    <a:pt x="28" y="113"/>
                  </a:lnTo>
                  <a:lnTo>
                    <a:pt x="0" y="142"/>
                  </a:lnTo>
                  <a:lnTo>
                    <a:pt x="85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276"/>
            <p:cNvSpPr>
              <a:spLocks/>
            </p:cNvSpPr>
            <p:nvPr/>
          </p:nvSpPr>
          <p:spPr bwMode="auto">
            <a:xfrm>
              <a:off x="4980" y="4060"/>
              <a:ext cx="142" cy="114"/>
            </a:xfrm>
            <a:custGeom>
              <a:avLst/>
              <a:gdLst>
                <a:gd name="T0" fmla="*/ 0 w 142"/>
                <a:gd name="T1" fmla="*/ 85 h 114"/>
                <a:gd name="T2" fmla="*/ 85 w 142"/>
                <a:gd name="T3" fmla="*/ 114 h 114"/>
                <a:gd name="T4" fmla="*/ 142 w 142"/>
                <a:gd name="T5" fmla="*/ 29 h 114"/>
                <a:gd name="T6" fmla="*/ 142 w 142"/>
                <a:gd name="T7" fmla="*/ 0 h 114"/>
                <a:gd name="T8" fmla="*/ 28 w 142"/>
                <a:gd name="T9" fmla="*/ 29 h 114"/>
                <a:gd name="T10" fmla="*/ 0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0" y="85"/>
                  </a:moveTo>
                  <a:lnTo>
                    <a:pt x="85" y="114"/>
                  </a:lnTo>
                  <a:lnTo>
                    <a:pt x="142" y="29"/>
                  </a:lnTo>
                  <a:lnTo>
                    <a:pt x="142" y="0"/>
                  </a:lnTo>
                  <a:lnTo>
                    <a:pt x="28" y="29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277"/>
            <p:cNvSpPr>
              <a:spLocks/>
            </p:cNvSpPr>
            <p:nvPr/>
          </p:nvSpPr>
          <p:spPr bwMode="auto">
            <a:xfrm>
              <a:off x="4271" y="4429"/>
              <a:ext cx="879" cy="935"/>
            </a:xfrm>
            <a:custGeom>
              <a:avLst/>
              <a:gdLst>
                <a:gd name="T0" fmla="*/ 57 w 879"/>
                <a:gd name="T1" fmla="*/ 652 h 935"/>
                <a:gd name="T2" fmla="*/ 0 w 879"/>
                <a:gd name="T3" fmla="*/ 595 h 935"/>
                <a:gd name="T4" fmla="*/ 199 w 879"/>
                <a:gd name="T5" fmla="*/ 539 h 935"/>
                <a:gd name="T6" fmla="*/ 227 w 879"/>
                <a:gd name="T7" fmla="*/ 453 h 935"/>
                <a:gd name="T8" fmla="*/ 199 w 879"/>
                <a:gd name="T9" fmla="*/ 397 h 935"/>
                <a:gd name="T10" fmla="*/ 227 w 879"/>
                <a:gd name="T11" fmla="*/ 283 h 935"/>
                <a:gd name="T12" fmla="*/ 170 w 879"/>
                <a:gd name="T13" fmla="*/ 227 h 935"/>
                <a:gd name="T14" fmla="*/ 256 w 879"/>
                <a:gd name="T15" fmla="*/ 142 h 935"/>
                <a:gd name="T16" fmla="*/ 256 w 879"/>
                <a:gd name="T17" fmla="*/ 85 h 935"/>
                <a:gd name="T18" fmla="*/ 312 w 879"/>
                <a:gd name="T19" fmla="*/ 57 h 935"/>
                <a:gd name="T20" fmla="*/ 369 w 879"/>
                <a:gd name="T21" fmla="*/ 0 h 935"/>
                <a:gd name="T22" fmla="*/ 482 w 879"/>
                <a:gd name="T23" fmla="*/ 57 h 935"/>
                <a:gd name="T24" fmla="*/ 511 w 879"/>
                <a:gd name="T25" fmla="*/ 142 h 935"/>
                <a:gd name="T26" fmla="*/ 567 w 879"/>
                <a:gd name="T27" fmla="*/ 142 h 935"/>
                <a:gd name="T28" fmla="*/ 624 w 879"/>
                <a:gd name="T29" fmla="*/ 113 h 935"/>
                <a:gd name="T30" fmla="*/ 681 w 879"/>
                <a:gd name="T31" fmla="*/ 113 h 935"/>
                <a:gd name="T32" fmla="*/ 681 w 879"/>
                <a:gd name="T33" fmla="*/ 198 h 935"/>
                <a:gd name="T34" fmla="*/ 737 w 879"/>
                <a:gd name="T35" fmla="*/ 227 h 935"/>
                <a:gd name="T36" fmla="*/ 737 w 879"/>
                <a:gd name="T37" fmla="*/ 312 h 935"/>
                <a:gd name="T38" fmla="*/ 681 w 879"/>
                <a:gd name="T39" fmla="*/ 312 h 935"/>
                <a:gd name="T40" fmla="*/ 681 w 879"/>
                <a:gd name="T41" fmla="*/ 397 h 935"/>
                <a:gd name="T42" fmla="*/ 823 w 879"/>
                <a:gd name="T43" fmla="*/ 312 h 935"/>
                <a:gd name="T44" fmla="*/ 879 w 879"/>
                <a:gd name="T45" fmla="*/ 340 h 935"/>
                <a:gd name="T46" fmla="*/ 737 w 879"/>
                <a:gd name="T47" fmla="*/ 425 h 935"/>
                <a:gd name="T48" fmla="*/ 737 w 879"/>
                <a:gd name="T49" fmla="*/ 510 h 935"/>
                <a:gd name="T50" fmla="*/ 794 w 879"/>
                <a:gd name="T51" fmla="*/ 567 h 935"/>
                <a:gd name="T52" fmla="*/ 766 w 879"/>
                <a:gd name="T53" fmla="*/ 652 h 935"/>
                <a:gd name="T54" fmla="*/ 851 w 879"/>
                <a:gd name="T55" fmla="*/ 765 h 935"/>
                <a:gd name="T56" fmla="*/ 737 w 879"/>
                <a:gd name="T57" fmla="*/ 794 h 935"/>
                <a:gd name="T58" fmla="*/ 709 w 879"/>
                <a:gd name="T59" fmla="*/ 879 h 935"/>
                <a:gd name="T60" fmla="*/ 624 w 879"/>
                <a:gd name="T61" fmla="*/ 850 h 935"/>
                <a:gd name="T62" fmla="*/ 596 w 879"/>
                <a:gd name="T63" fmla="*/ 935 h 935"/>
                <a:gd name="T64" fmla="*/ 284 w 879"/>
                <a:gd name="T65" fmla="*/ 879 h 935"/>
                <a:gd name="T66" fmla="*/ 199 w 879"/>
                <a:gd name="T67" fmla="*/ 794 h 935"/>
                <a:gd name="T68" fmla="*/ 426 w 879"/>
                <a:gd name="T69" fmla="*/ 765 h 935"/>
                <a:gd name="T70" fmla="*/ 539 w 879"/>
                <a:gd name="T71" fmla="*/ 822 h 935"/>
                <a:gd name="T72" fmla="*/ 652 w 879"/>
                <a:gd name="T73" fmla="*/ 765 h 935"/>
                <a:gd name="T74" fmla="*/ 596 w 879"/>
                <a:gd name="T75" fmla="*/ 737 h 935"/>
                <a:gd name="T76" fmla="*/ 539 w 879"/>
                <a:gd name="T77" fmla="*/ 737 h 935"/>
                <a:gd name="T78" fmla="*/ 567 w 879"/>
                <a:gd name="T79" fmla="*/ 680 h 935"/>
                <a:gd name="T80" fmla="*/ 652 w 879"/>
                <a:gd name="T81" fmla="*/ 709 h 935"/>
                <a:gd name="T82" fmla="*/ 652 w 879"/>
                <a:gd name="T83" fmla="*/ 680 h 935"/>
                <a:gd name="T84" fmla="*/ 426 w 879"/>
                <a:gd name="T85" fmla="*/ 567 h 935"/>
                <a:gd name="T86" fmla="*/ 454 w 879"/>
                <a:gd name="T87" fmla="*/ 652 h 935"/>
                <a:gd name="T88" fmla="*/ 341 w 879"/>
                <a:gd name="T89" fmla="*/ 680 h 935"/>
                <a:gd name="T90" fmla="*/ 256 w 879"/>
                <a:gd name="T91" fmla="*/ 595 h 935"/>
                <a:gd name="T92" fmla="*/ 256 w 879"/>
                <a:gd name="T93" fmla="*/ 680 h 935"/>
                <a:gd name="T94" fmla="*/ 85 w 879"/>
                <a:gd name="T95" fmla="*/ 624 h 935"/>
                <a:gd name="T96" fmla="*/ 57 w 879"/>
                <a:gd name="T97" fmla="*/ 65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79" h="935">
                  <a:moveTo>
                    <a:pt x="57" y="652"/>
                  </a:moveTo>
                  <a:lnTo>
                    <a:pt x="0" y="595"/>
                  </a:lnTo>
                  <a:lnTo>
                    <a:pt x="199" y="539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227" y="283"/>
                  </a:lnTo>
                  <a:lnTo>
                    <a:pt x="170" y="22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82" y="57"/>
                  </a:lnTo>
                  <a:lnTo>
                    <a:pt x="511" y="142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98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681" y="312"/>
                  </a:lnTo>
                  <a:lnTo>
                    <a:pt x="681" y="397"/>
                  </a:lnTo>
                  <a:lnTo>
                    <a:pt x="823" y="312"/>
                  </a:lnTo>
                  <a:lnTo>
                    <a:pt x="879" y="340"/>
                  </a:lnTo>
                  <a:lnTo>
                    <a:pt x="737" y="425"/>
                  </a:lnTo>
                  <a:lnTo>
                    <a:pt x="737" y="510"/>
                  </a:lnTo>
                  <a:lnTo>
                    <a:pt x="794" y="567"/>
                  </a:lnTo>
                  <a:lnTo>
                    <a:pt x="766" y="652"/>
                  </a:lnTo>
                  <a:lnTo>
                    <a:pt x="851" y="765"/>
                  </a:lnTo>
                  <a:lnTo>
                    <a:pt x="737" y="794"/>
                  </a:lnTo>
                  <a:lnTo>
                    <a:pt x="709" y="879"/>
                  </a:lnTo>
                  <a:lnTo>
                    <a:pt x="624" y="850"/>
                  </a:lnTo>
                  <a:lnTo>
                    <a:pt x="596" y="935"/>
                  </a:lnTo>
                  <a:lnTo>
                    <a:pt x="284" y="879"/>
                  </a:lnTo>
                  <a:lnTo>
                    <a:pt x="199" y="794"/>
                  </a:lnTo>
                  <a:lnTo>
                    <a:pt x="426" y="765"/>
                  </a:lnTo>
                  <a:lnTo>
                    <a:pt x="539" y="822"/>
                  </a:lnTo>
                  <a:lnTo>
                    <a:pt x="652" y="765"/>
                  </a:lnTo>
                  <a:lnTo>
                    <a:pt x="596" y="737"/>
                  </a:lnTo>
                  <a:lnTo>
                    <a:pt x="539" y="737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426" y="567"/>
                  </a:lnTo>
                  <a:lnTo>
                    <a:pt x="454" y="652"/>
                  </a:lnTo>
                  <a:lnTo>
                    <a:pt x="341" y="680"/>
                  </a:lnTo>
                  <a:lnTo>
                    <a:pt x="256" y="595"/>
                  </a:lnTo>
                  <a:lnTo>
                    <a:pt x="256" y="680"/>
                  </a:lnTo>
                  <a:lnTo>
                    <a:pt x="85" y="624"/>
                  </a:lnTo>
                  <a:lnTo>
                    <a:pt x="57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278"/>
            <p:cNvSpPr>
              <a:spLocks/>
            </p:cNvSpPr>
            <p:nvPr/>
          </p:nvSpPr>
          <p:spPr bwMode="auto">
            <a:xfrm>
              <a:off x="3988" y="3777"/>
              <a:ext cx="765" cy="879"/>
            </a:xfrm>
            <a:custGeom>
              <a:avLst/>
              <a:gdLst>
                <a:gd name="T0" fmla="*/ 142 w 765"/>
                <a:gd name="T1" fmla="*/ 0 h 879"/>
                <a:gd name="T2" fmla="*/ 113 w 765"/>
                <a:gd name="T3" fmla="*/ 28 h 879"/>
                <a:gd name="T4" fmla="*/ 57 w 765"/>
                <a:gd name="T5" fmla="*/ 28 h 879"/>
                <a:gd name="T6" fmla="*/ 28 w 765"/>
                <a:gd name="T7" fmla="*/ 85 h 879"/>
                <a:gd name="T8" fmla="*/ 113 w 765"/>
                <a:gd name="T9" fmla="*/ 142 h 879"/>
                <a:gd name="T10" fmla="*/ 57 w 765"/>
                <a:gd name="T11" fmla="*/ 198 h 879"/>
                <a:gd name="T12" fmla="*/ 57 w 765"/>
                <a:gd name="T13" fmla="*/ 255 h 879"/>
                <a:gd name="T14" fmla="*/ 28 w 765"/>
                <a:gd name="T15" fmla="*/ 283 h 879"/>
                <a:gd name="T16" fmla="*/ 113 w 765"/>
                <a:gd name="T17" fmla="*/ 283 h 879"/>
                <a:gd name="T18" fmla="*/ 57 w 765"/>
                <a:gd name="T19" fmla="*/ 340 h 879"/>
                <a:gd name="T20" fmla="*/ 113 w 765"/>
                <a:gd name="T21" fmla="*/ 368 h 879"/>
                <a:gd name="T22" fmla="*/ 113 w 765"/>
                <a:gd name="T23" fmla="*/ 397 h 879"/>
                <a:gd name="T24" fmla="*/ 170 w 765"/>
                <a:gd name="T25" fmla="*/ 397 h 879"/>
                <a:gd name="T26" fmla="*/ 85 w 765"/>
                <a:gd name="T27" fmla="*/ 510 h 879"/>
                <a:gd name="T28" fmla="*/ 113 w 765"/>
                <a:gd name="T29" fmla="*/ 538 h 879"/>
                <a:gd name="T30" fmla="*/ 0 w 765"/>
                <a:gd name="T31" fmla="*/ 652 h 879"/>
                <a:gd name="T32" fmla="*/ 57 w 765"/>
                <a:gd name="T33" fmla="*/ 709 h 879"/>
                <a:gd name="T34" fmla="*/ 57 w 765"/>
                <a:gd name="T35" fmla="*/ 794 h 879"/>
                <a:gd name="T36" fmla="*/ 255 w 765"/>
                <a:gd name="T37" fmla="*/ 822 h 879"/>
                <a:gd name="T38" fmla="*/ 255 w 765"/>
                <a:gd name="T39" fmla="*/ 879 h 879"/>
                <a:gd name="T40" fmla="*/ 368 w 765"/>
                <a:gd name="T41" fmla="*/ 850 h 879"/>
                <a:gd name="T42" fmla="*/ 453 w 765"/>
                <a:gd name="T43" fmla="*/ 879 h 879"/>
                <a:gd name="T44" fmla="*/ 539 w 765"/>
                <a:gd name="T45" fmla="*/ 794 h 879"/>
                <a:gd name="T46" fmla="*/ 539 w 765"/>
                <a:gd name="T47" fmla="*/ 737 h 879"/>
                <a:gd name="T48" fmla="*/ 595 w 765"/>
                <a:gd name="T49" fmla="*/ 709 h 879"/>
                <a:gd name="T50" fmla="*/ 652 w 765"/>
                <a:gd name="T51" fmla="*/ 652 h 879"/>
                <a:gd name="T52" fmla="*/ 624 w 765"/>
                <a:gd name="T53" fmla="*/ 567 h 879"/>
                <a:gd name="T54" fmla="*/ 652 w 765"/>
                <a:gd name="T55" fmla="*/ 510 h 879"/>
                <a:gd name="T56" fmla="*/ 709 w 765"/>
                <a:gd name="T57" fmla="*/ 510 h 879"/>
                <a:gd name="T58" fmla="*/ 709 w 765"/>
                <a:gd name="T59" fmla="*/ 397 h 879"/>
                <a:gd name="T60" fmla="*/ 765 w 765"/>
                <a:gd name="T61" fmla="*/ 340 h 879"/>
                <a:gd name="T62" fmla="*/ 737 w 765"/>
                <a:gd name="T63" fmla="*/ 227 h 879"/>
                <a:gd name="T64" fmla="*/ 624 w 765"/>
                <a:gd name="T65" fmla="*/ 227 h 879"/>
                <a:gd name="T66" fmla="*/ 368 w 765"/>
                <a:gd name="T67" fmla="*/ 57 h 879"/>
                <a:gd name="T68" fmla="*/ 227 w 765"/>
                <a:gd name="T69" fmla="*/ 28 h 879"/>
                <a:gd name="T70" fmla="*/ 142 w 765"/>
                <a:gd name="T7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5" h="879">
                  <a:moveTo>
                    <a:pt x="142" y="0"/>
                  </a:moveTo>
                  <a:lnTo>
                    <a:pt x="113" y="28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113" y="142"/>
                  </a:lnTo>
                  <a:lnTo>
                    <a:pt x="57" y="198"/>
                  </a:lnTo>
                  <a:lnTo>
                    <a:pt x="57" y="255"/>
                  </a:lnTo>
                  <a:lnTo>
                    <a:pt x="28" y="283"/>
                  </a:lnTo>
                  <a:lnTo>
                    <a:pt x="113" y="28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0" y="652"/>
                  </a:lnTo>
                  <a:lnTo>
                    <a:pt x="57" y="709"/>
                  </a:lnTo>
                  <a:lnTo>
                    <a:pt x="57" y="79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368" y="850"/>
                  </a:lnTo>
                  <a:lnTo>
                    <a:pt x="453" y="879"/>
                  </a:lnTo>
                  <a:lnTo>
                    <a:pt x="539" y="794"/>
                  </a:lnTo>
                  <a:lnTo>
                    <a:pt x="539" y="737"/>
                  </a:lnTo>
                  <a:lnTo>
                    <a:pt x="595" y="709"/>
                  </a:lnTo>
                  <a:lnTo>
                    <a:pt x="652" y="652"/>
                  </a:lnTo>
                  <a:lnTo>
                    <a:pt x="624" y="567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368" y="57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281"/>
            <p:cNvSpPr>
              <a:spLocks/>
            </p:cNvSpPr>
            <p:nvPr/>
          </p:nvSpPr>
          <p:spPr bwMode="auto">
            <a:xfrm>
              <a:off x="4612" y="4032"/>
              <a:ext cx="595" cy="680"/>
            </a:xfrm>
            <a:custGeom>
              <a:avLst/>
              <a:gdLst>
                <a:gd name="T0" fmla="*/ 396 w 595"/>
                <a:gd name="T1" fmla="*/ 624 h 680"/>
                <a:gd name="T2" fmla="*/ 340 w 595"/>
                <a:gd name="T3" fmla="*/ 595 h 680"/>
                <a:gd name="T4" fmla="*/ 340 w 595"/>
                <a:gd name="T5" fmla="*/ 510 h 680"/>
                <a:gd name="T6" fmla="*/ 283 w 595"/>
                <a:gd name="T7" fmla="*/ 510 h 680"/>
                <a:gd name="T8" fmla="*/ 226 w 595"/>
                <a:gd name="T9" fmla="*/ 539 h 680"/>
                <a:gd name="T10" fmla="*/ 170 w 595"/>
                <a:gd name="T11" fmla="*/ 539 h 680"/>
                <a:gd name="T12" fmla="*/ 141 w 595"/>
                <a:gd name="T13" fmla="*/ 454 h 680"/>
                <a:gd name="T14" fmla="*/ 28 w 595"/>
                <a:gd name="T15" fmla="*/ 397 h 680"/>
                <a:gd name="T16" fmla="*/ 0 w 595"/>
                <a:gd name="T17" fmla="*/ 312 h 680"/>
                <a:gd name="T18" fmla="*/ 28 w 595"/>
                <a:gd name="T19" fmla="*/ 255 h 680"/>
                <a:gd name="T20" fmla="*/ 85 w 595"/>
                <a:gd name="T21" fmla="*/ 255 h 680"/>
                <a:gd name="T22" fmla="*/ 85 w 595"/>
                <a:gd name="T23" fmla="*/ 142 h 680"/>
                <a:gd name="T24" fmla="*/ 141 w 595"/>
                <a:gd name="T25" fmla="*/ 85 h 680"/>
                <a:gd name="T26" fmla="*/ 170 w 595"/>
                <a:gd name="T27" fmla="*/ 85 h 680"/>
                <a:gd name="T28" fmla="*/ 170 w 595"/>
                <a:gd name="T29" fmla="*/ 0 h 680"/>
                <a:gd name="T30" fmla="*/ 226 w 595"/>
                <a:gd name="T31" fmla="*/ 0 h 680"/>
                <a:gd name="T32" fmla="*/ 283 w 595"/>
                <a:gd name="T33" fmla="*/ 142 h 680"/>
                <a:gd name="T34" fmla="*/ 396 w 595"/>
                <a:gd name="T35" fmla="*/ 170 h 680"/>
                <a:gd name="T36" fmla="*/ 368 w 595"/>
                <a:gd name="T37" fmla="*/ 255 h 680"/>
                <a:gd name="T38" fmla="*/ 396 w 595"/>
                <a:gd name="T39" fmla="*/ 312 h 680"/>
                <a:gd name="T40" fmla="*/ 510 w 595"/>
                <a:gd name="T41" fmla="*/ 227 h 680"/>
                <a:gd name="T42" fmla="*/ 595 w 595"/>
                <a:gd name="T43" fmla="*/ 283 h 680"/>
                <a:gd name="T44" fmla="*/ 567 w 595"/>
                <a:gd name="T45" fmla="*/ 369 h 680"/>
                <a:gd name="T46" fmla="*/ 595 w 595"/>
                <a:gd name="T47" fmla="*/ 425 h 680"/>
                <a:gd name="T48" fmla="*/ 510 w 595"/>
                <a:gd name="T49" fmla="*/ 539 h 680"/>
                <a:gd name="T50" fmla="*/ 538 w 595"/>
                <a:gd name="T51" fmla="*/ 680 h 680"/>
                <a:gd name="T52" fmla="*/ 482 w 595"/>
                <a:gd name="T53" fmla="*/ 652 h 680"/>
                <a:gd name="T54" fmla="*/ 482 w 595"/>
                <a:gd name="T55" fmla="*/ 595 h 680"/>
                <a:gd name="T56" fmla="*/ 396 w 595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80">
                  <a:moveTo>
                    <a:pt x="396" y="624"/>
                  </a:moveTo>
                  <a:lnTo>
                    <a:pt x="340" y="595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26" y="539"/>
                  </a:lnTo>
                  <a:lnTo>
                    <a:pt x="170" y="539"/>
                  </a:lnTo>
                  <a:lnTo>
                    <a:pt x="141" y="454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142"/>
                  </a:lnTo>
                  <a:lnTo>
                    <a:pt x="141" y="85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83" y="142"/>
                  </a:lnTo>
                  <a:lnTo>
                    <a:pt x="396" y="170"/>
                  </a:lnTo>
                  <a:lnTo>
                    <a:pt x="368" y="255"/>
                  </a:lnTo>
                  <a:lnTo>
                    <a:pt x="396" y="312"/>
                  </a:lnTo>
                  <a:lnTo>
                    <a:pt x="510" y="227"/>
                  </a:lnTo>
                  <a:lnTo>
                    <a:pt x="595" y="283"/>
                  </a:lnTo>
                  <a:lnTo>
                    <a:pt x="567" y="369"/>
                  </a:lnTo>
                  <a:lnTo>
                    <a:pt x="595" y="425"/>
                  </a:lnTo>
                  <a:lnTo>
                    <a:pt x="510" y="539"/>
                  </a:lnTo>
                  <a:lnTo>
                    <a:pt x="538" y="680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396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283"/>
            <p:cNvSpPr>
              <a:spLocks/>
            </p:cNvSpPr>
            <p:nvPr/>
          </p:nvSpPr>
          <p:spPr bwMode="auto">
            <a:xfrm>
              <a:off x="3024" y="3947"/>
              <a:ext cx="822" cy="539"/>
            </a:xfrm>
            <a:custGeom>
              <a:avLst/>
              <a:gdLst>
                <a:gd name="T0" fmla="*/ 652 w 822"/>
                <a:gd name="T1" fmla="*/ 368 h 539"/>
                <a:gd name="T2" fmla="*/ 595 w 822"/>
                <a:gd name="T3" fmla="*/ 340 h 539"/>
                <a:gd name="T4" fmla="*/ 454 w 822"/>
                <a:gd name="T5" fmla="*/ 340 h 539"/>
                <a:gd name="T6" fmla="*/ 397 w 822"/>
                <a:gd name="T7" fmla="*/ 397 h 539"/>
                <a:gd name="T8" fmla="*/ 397 w 822"/>
                <a:gd name="T9" fmla="*/ 425 h 539"/>
                <a:gd name="T10" fmla="*/ 283 w 822"/>
                <a:gd name="T11" fmla="*/ 454 h 539"/>
                <a:gd name="T12" fmla="*/ 283 w 822"/>
                <a:gd name="T13" fmla="*/ 482 h 539"/>
                <a:gd name="T14" fmla="*/ 142 w 822"/>
                <a:gd name="T15" fmla="*/ 539 h 539"/>
                <a:gd name="T16" fmla="*/ 28 w 822"/>
                <a:gd name="T17" fmla="*/ 539 h 539"/>
                <a:gd name="T18" fmla="*/ 57 w 822"/>
                <a:gd name="T19" fmla="*/ 482 h 539"/>
                <a:gd name="T20" fmla="*/ 85 w 822"/>
                <a:gd name="T21" fmla="*/ 368 h 539"/>
                <a:gd name="T22" fmla="*/ 85 w 822"/>
                <a:gd name="T23" fmla="*/ 283 h 539"/>
                <a:gd name="T24" fmla="*/ 0 w 822"/>
                <a:gd name="T25" fmla="*/ 255 h 539"/>
                <a:gd name="T26" fmla="*/ 85 w 822"/>
                <a:gd name="T27" fmla="*/ 227 h 539"/>
                <a:gd name="T28" fmla="*/ 113 w 822"/>
                <a:gd name="T29" fmla="*/ 198 h 539"/>
                <a:gd name="T30" fmla="*/ 198 w 822"/>
                <a:gd name="T31" fmla="*/ 227 h 539"/>
                <a:gd name="T32" fmla="*/ 227 w 822"/>
                <a:gd name="T33" fmla="*/ 170 h 539"/>
                <a:gd name="T34" fmla="*/ 340 w 822"/>
                <a:gd name="T35" fmla="*/ 198 h 539"/>
                <a:gd name="T36" fmla="*/ 397 w 822"/>
                <a:gd name="T37" fmla="*/ 170 h 539"/>
                <a:gd name="T38" fmla="*/ 312 w 822"/>
                <a:gd name="T39" fmla="*/ 113 h 539"/>
                <a:gd name="T40" fmla="*/ 369 w 822"/>
                <a:gd name="T41" fmla="*/ 85 h 539"/>
                <a:gd name="T42" fmla="*/ 397 w 822"/>
                <a:gd name="T43" fmla="*/ 85 h 539"/>
                <a:gd name="T44" fmla="*/ 425 w 822"/>
                <a:gd name="T45" fmla="*/ 142 h 539"/>
                <a:gd name="T46" fmla="*/ 482 w 822"/>
                <a:gd name="T47" fmla="*/ 85 h 539"/>
                <a:gd name="T48" fmla="*/ 567 w 822"/>
                <a:gd name="T49" fmla="*/ 85 h 539"/>
                <a:gd name="T50" fmla="*/ 737 w 822"/>
                <a:gd name="T51" fmla="*/ 0 h 539"/>
                <a:gd name="T52" fmla="*/ 765 w 822"/>
                <a:gd name="T53" fmla="*/ 28 h 539"/>
                <a:gd name="T54" fmla="*/ 794 w 822"/>
                <a:gd name="T55" fmla="*/ 85 h 539"/>
                <a:gd name="T56" fmla="*/ 822 w 822"/>
                <a:gd name="T57" fmla="*/ 85 h 539"/>
                <a:gd name="T58" fmla="*/ 822 w 822"/>
                <a:gd name="T59" fmla="*/ 113 h 539"/>
                <a:gd name="T60" fmla="*/ 737 w 822"/>
                <a:gd name="T61" fmla="*/ 198 h 539"/>
                <a:gd name="T62" fmla="*/ 765 w 822"/>
                <a:gd name="T63" fmla="*/ 283 h 539"/>
                <a:gd name="T64" fmla="*/ 737 w 822"/>
                <a:gd name="T65" fmla="*/ 368 h 539"/>
                <a:gd name="T66" fmla="*/ 652 w 822"/>
                <a:gd name="T67" fmla="*/ 36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539">
                  <a:moveTo>
                    <a:pt x="652" y="368"/>
                  </a:moveTo>
                  <a:lnTo>
                    <a:pt x="595" y="340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97" y="425"/>
                  </a:lnTo>
                  <a:lnTo>
                    <a:pt x="283" y="454"/>
                  </a:lnTo>
                  <a:lnTo>
                    <a:pt x="283" y="482"/>
                  </a:lnTo>
                  <a:lnTo>
                    <a:pt x="142" y="539"/>
                  </a:lnTo>
                  <a:lnTo>
                    <a:pt x="28" y="539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13" y="19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340" y="198"/>
                  </a:lnTo>
                  <a:lnTo>
                    <a:pt x="397" y="170"/>
                  </a:lnTo>
                  <a:lnTo>
                    <a:pt x="312" y="113"/>
                  </a:lnTo>
                  <a:lnTo>
                    <a:pt x="369" y="85"/>
                  </a:lnTo>
                  <a:lnTo>
                    <a:pt x="397" y="85"/>
                  </a:lnTo>
                  <a:lnTo>
                    <a:pt x="425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737" y="0"/>
                  </a:lnTo>
                  <a:lnTo>
                    <a:pt x="765" y="28"/>
                  </a:lnTo>
                  <a:lnTo>
                    <a:pt x="794" y="85"/>
                  </a:lnTo>
                  <a:lnTo>
                    <a:pt x="822" y="85"/>
                  </a:lnTo>
                  <a:lnTo>
                    <a:pt x="822" y="113"/>
                  </a:lnTo>
                  <a:lnTo>
                    <a:pt x="737" y="198"/>
                  </a:lnTo>
                  <a:lnTo>
                    <a:pt x="765" y="283"/>
                  </a:lnTo>
                  <a:lnTo>
                    <a:pt x="737" y="368"/>
                  </a:lnTo>
                  <a:lnTo>
                    <a:pt x="652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284"/>
            <p:cNvSpPr>
              <a:spLocks/>
            </p:cNvSpPr>
            <p:nvPr/>
          </p:nvSpPr>
          <p:spPr bwMode="auto">
            <a:xfrm>
              <a:off x="3506" y="4287"/>
              <a:ext cx="595" cy="737"/>
            </a:xfrm>
            <a:custGeom>
              <a:avLst/>
              <a:gdLst>
                <a:gd name="T0" fmla="*/ 255 w 595"/>
                <a:gd name="T1" fmla="*/ 28 h 737"/>
                <a:gd name="T2" fmla="*/ 170 w 595"/>
                <a:gd name="T3" fmla="*/ 28 h 737"/>
                <a:gd name="T4" fmla="*/ 142 w 595"/>
                <a:gd name="T5" fmla="*/ 85 h 737"/>
                <a:gd name="T6" fmla="*/ 57 w 595"/>
                <a:gd name="T7" fmla="*/ 85 h 737"/>
                <a:gd name="T8" fmla="*/ 85 w 595"/>
                <a:gd name="T9" fmla="*/ 170 h 737"/>
                <a:gd name="T10" fmla="*/ 0 w 595"/>
                <a:gd name="T11" fmla="*/ 340 h 737"/>
                <a:gd name="T12" fmla="*/ 57 w 595"/>
                <a:gd name="T13" fmla="*/ 397 h 737"/>
                <a:gd name="T14" fmla="*/ 0 w 595"/>
                <a:gd name="T15" fmla="*/ 425 h 737"/>
                <a:gd name="T16" fmla="*/ 0 w 595"/>
                <a:gd name="T17" fmla="*/ 595 h 737"/>
                <a:gd name="T18" fmla="*/ 113 w 595"/>
                <a:gd name="T19" fmla="*/ 681 h 737"/>
                <a:gd name="T20" fmla="*/ 227 w 595"/>
                <a:gd name="T21" fmla="*/ 681 h 737"/>
                <a:gd name="T22" fmla="*/ 283 w 595"/>
                <a:gd name="T23" fmla="*/ 737 h 737"/>
                <a:gd name="T24" fmla="*/ 312 w 595"/>
                <a:gd name="T25" fmla="*/ 652 h 737"/>
                <a:gd name="T26" fmla="*/ 368 w 595"/>
                <a:gd name="T27" fmla="*/ 652 h 737"/>
                <a:gd name="T28" fmla="*/ 368 w 595"/>
                <a:gd name="T29" fmla="*/ 595 h 737"/>
                <a:gd name="T30" fmla="*/ 340 w 595"/>
                <a:gd name="T31" fmla="*/ 567 h 737"/>
                <a:gd name="T32" fmla="*/ 425 w 595"/>
                <a:gd name="T33" fmla="*/ 425 h 737"/>
                <a:gd name="T34" fmla="*/ 510 w 595"/>
                <a:gd name="T35" fmla="*/ 425 h 737"/>
                <a:gd name="T36" fmla="*/ 510 w 595"/>
                <a:gd name="T37" fmla="*/ 369 h 737"/>
                <a:gd name="T38" fmla="*/ 482 w 595"/>
                <a:gd name="T39" fmla="*/ 340 h 737"/>
                <a:gd name="T40" fmla="*/ 539 w 595"/>
                <a:gd name="T41" fmla="*/ 284 h 737"/>
                <a:gd name="T42" fmla="*/ 539 w 595"/>
                <a:gd name="T43" fmla="*/ 199 h 737"/>
                <a:gd name="T44" fmla="*/ 482 w 595"/>
                <a:gd name="T45" fmla="*/ 142 h 737"/>
                <a:gd name="T46" fmla="*/ 595 w 595"/>
                <a:gd name="T47" fmla="*/ 28 h 737"/>
                <a:gd name="T48" fmla="*/ 567 w 595"/>
                <a:gd name="T49" fmla="*/ 0 h 737"/>
                <a:gd name="T50" fmla="*/ 454 w 595"/>
                <a:gd name="T51" fmla="*/ 28 h 737"/>
                <a:gd name="T52" fmla="*/ 397 w 595"/>
                <a:gd name="T53" fmla="*/ 0 h 737"/>
                <a:gd name="T54" fmla="*/ 312 w 595"/>
                <a:gd name="T55" fmla="*/ 28 h 737"/>
                <a:gd name="T56" fmla="*/ 283 w 595"/>
                <a:gd name="T57" fmla="*/ 57 h 737"/>
                <a:gd name="T58" fmla="*/ 255 w 595"/>
                <a:gd name="T5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737">
                  <a:moveTo>
                    <a:pt x="255" y="28"/>
                  </a:moveTo>
                  <a:lnTo>
                    <a:pt x="170" y="28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0" y="595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83" y="737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68" y="595"/>
                  </a:lnTo>
                  <a:lnTo>
                    <a:pt x="340" y="567"/>
                  </a:lnTo>
                  <a:lnTo>
                    <a:pt x="425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82" y="340"/>
                  </a:lnTo>
                  <a:lnTo>
                    <a:pt x="539" y="284"/>
                  </a:lnTo>
                  <a:lnTo>
                    <a:pt x="539" y="199"/>
                  </a:lnTo>
                  <a:lnTo>
                    <a:pt x="482" y="142"/>
                  </a:lnTo>
                  <a:lnTo>
                    <a:pt x="595" y="28"/>
                  </a:lnTo>
                  <a:lnTo>
                    <a:pt x="567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12" y="28"/>
                  </a:lnTo>
                  <a:lnTo>
                    <a:pt x="283" y="57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286"/>
            <p:cNvSpPr>
              <a:spLocks/>
            </p:cNvSpPr>
            <p:nvPr/>
          </p:nvSpPr>
          <p:spPr bwMode="auto">
            <a:xfrm>
              <a:off x="3761" y="3975"/>
              <a:ext cx="397" cy="369"/>
            </a:xfrm>
            <a:custGeom>
              <a:avLst/>
              <a:gdLst>
                <a:gd name="T0" fmla="*/ 312 w 397"/>
                <a:gd name="T1" fmla="*/ 312 h 369"/>
                <a:gd name="T2" fmla="*/ 199 w 397"/>
                <a:gd name="T3" fmla="*/ 340 h 369"/>
                <a:gd name="T4" fmla="*/ 142 w 397"/>
                <a:gd name="T5" fmla="*/ 312 h 369"/>
                <a:gd name="T6" fmla="*/ 57 w 397"/>
                <a:gd name="T7" fmla="*/ 340 h 369"/>
                <a:gd name="T8" fmla="*/ 28 w 397"/>
                <a:gd name="T9" fmla="*/ 369 h 369"/>
                <a:gd name="T10" fmla="*/ 0 w 397"/>
                <a:gd name="T11" fmla="*/ 340 h 369"/>
                <a:gd name="T12" fmla="*/ 28 w 397"/>
                <a:gd name="T13" fmla="*/ 255 h 369"/>
                <a:gd name="T14" fmla="*/ 0 w 397"/>
                <a:gd name="T15" fmla="*/ 170 h 369"/>
                <a:gd name="T16" fmla="*/ 85 w 397"/>
                <a:gd name="T17" fmla="*/ 85 h 369"/>
                <a:gd name="T18" fmla="*/ 85 w 397"/>
                <a:gd name="T19" fmla="*/ 57 h 369"/>
                <a:gd name="T20" fmla="*/ 170 w 397"/>
                <a:gd name="T21" fmla="*/ 0 h 369"/>
                <a:gd name="T22" fmla="*/ 284 w 397"/>
                <a:gd name="T23" fmla="*/ 0 h 369"/>
                <a:gd name="T24" fmla="*/ 284 w 397"/>
                <a:gd name="T25" fmla="*/ 57 h 369"/>
                <a:gd name="T26" fmla="*/ 255 w 397"/>
                <a:gd name="T27" fmla="*/ 85 h 369"/>
                <a:gd name="T28" fmla="*/ 340 w 397"/>
                <a:gd name="T29" fmla="*/ 85 h 369"/>
                <a:gd name="T30" fmla="*/ 284 w 397"/>
                <a:gd name="T31" fmla="*/ 142 h 369"/>
                <a:gd name="T32" fmla="*/ 340 w 397"/>
                <a:gd name="T33" fmla="*/ 170 h 369"/>
                <a:gd name="T34" fmla="*/ 340 w 397"/>
                <a:gd name="T35" fmla="*/ 199 h 369"/>
                <a:gd name="T36" fmla="*/ 397 w 397"/>
                <a:gd name="T37" fmla="*/ 199 h 369"/>
                <a:gd name="T38" fmla="*/ 312 w 397"/>
                <a:gd name="T3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69">
                  <a:moveTo>
                    <a:pt x="312" y="312"/>
                  </a:moveTo>
                  <a:lnTo>
                    <a:pt x="199" y="340"/>
                  </a:lnTo>
                  <a:lnTo>
                    <a:pt x="142" y="312"/>
                  </a:lnTo>
                  <a:lnTo>
                    <a:pt x="57" y="340"/>
                  </a:lnTo>
                  <a:lnTo>
                    <a:pt x="28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55" y="85"/>
                  </a:lnTo>
                  <a:lnTo>
                    <a:pt x="340" y="85"/>
                  </a:lnTo>
                  <a:lnTo>
                    <a:pt x="284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312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287"/>
            <p:cNvSpPr>
              <a:spLocks/>
            </p:cNvSpPr>
            <p:nvPr/>
          </p:nvSpPr>
          <p:spPr bwMode="auto">
            <a:xfrm>
              <a:off x="3789" y="3578"/>
              <a:ext cx="341" cy="454"/>
            </a:xfrm>
            <a:custGeom>
              <a:avLst/>
              <a:gdLst>
                <a:gd name="T0" fmla="*/ 341 w 341"/>
                <a:gd name="T1" fmla="*/ 199 h 454"/>
                <a:gd name="T2" fmla="*/ 284 w 341"/>
                <a:gd name="T3" fmla="*/ 29 h 454"/>
                <a:gd name="T4" fmla="*/ 85 w 341"/>
                <a:gd name="T5" fmla="*/ 0 h 454"/>
                <a:gd name="T6" fmla="*/ 114 w 341"/>
                <a:gd name="T7" fmla="*/ 29 h 454"/>
                <a:gd name="T8" fmla="*/ 114 w 341"/>
                <a:gd name="T9" fmla="*/ 142 h 454"/>
                <a:gd name="T10" fmla="*/ 142 w 341"/>
                <a:gd name="T11" fmla="*/ 171 h 454"/>
                <a:gd name="T12" fmla="*/ 0 w 341"/>
                <a:gd name="T13" fmla="*/ 397 h 454"/>
                <a:gd name="T14" fmla="*/ 29 w 341"/>
                <a:gd name="T15" fmla="*/ 454 h 454"/>
                <a:gd name="T16" fmla="*/ 57 w 341"/>
                <a:gd name="T17" fmla="*/ 454 h 454"/>
                <a:gd name="T18" fmla="*/ 142 w 341"/>
                <a:gd name="T19" fmla="*/ 397 h 454"/>
                <a:gd name="T20" fmla="*/ 256 w 341"/>
                <a:gd name="T21" fmla="*/ 397 h 454"/>
                <a:gd name="T22" fmla="*/ 312 w 341"/>
                <a:gd name="T23" fmla="*/ 341 h 454"/>
                <a:gd name="T24" fmla="*/ 227 w 341"/>
                <a:gd name="T25" fmla="*/ 284 h 454"/>
                <a:gd name="T26" fmla="*/ 256 w 341"/>
                <a:gd name="T27" fmla="*/ 227 h 454"/>
                <a:gd name="T28" fmla="*/ 312 w 341"/>
                <a:gd name="T29" fmla="*/ 227 h 454"/>
                <a:gd name="T30" fmla="*/ 341 w 341"/>
                <a:gd name="T31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4">
                  <a:moveTo>
                    <a:pt x="341" y="199"/>
                  </a:moveTo>
                  <a:lnTo>
                    <a:pt x="284" y="29"/>
                  </a:lnTo>
                  <a:lnTo>
                    <a:pt x="85" y="0"/>
                  </a:lnTo>
                  <a:lnTo>
                    <a:pt x="114" y="29"/>
                  </a:lnTo>
                  <a:lnTo>
                    <a:pt x="114" y="142"/>
                  </a:lnTo>
                  <a:lnTo>
                    <a:pt x="142" y="171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454"/>
                  </a:lnTo>
                  <a:lnTo>
                    <a:pt x="142" y="397"/>
                  </a:lnTo>
                  <a:lnTo>
                    <a:pt x="256" y="397"/>
                  </a:lnTo>
                  <a:lnTo>
                    <a:pt x="312" y="341"/>
                  </a:lnTo>
                  <a:lnTo>
                    <a:pt x="227" y="284"/>
                  </a:lnTo>
                  <a:lnTo>
                    <a:pt x="256" y="227"/>
                  </a:lnTo>
                  <a:lnTo>
                    <a:pt x="312" y="227"/>
                  </a:lnTo>
                  <a:lnTo>
                    <a:pt x="341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291"/>
            <p:cNvSpPr>
              <a:spLocks/>
            </p:cNvSpPr>
            <p:nvPr/>
          </p:nvSpPr>
          <p:spPr bwMode="auto">
            <a:xfrm>
              <a:off x="1408" y="2048"/>
              <a:ext cx="1389" cy="1729"/>
            </a:xfrm>
            <a:custGeom>
              <a:avLst/>
              <a:gdLst>
                <a:gd name="T0" fmla="*/ 766 w 1389"/>
                <a:gd name="T1" fmla="*/ 1672 h 1729"/>
                <a:gd name="T2" fmla="*/ 879 w 1389"/>
                <a:gd name="T3" fmla="*/ 1729 h 1729"/>
                <a:gd name="T4" fmla="*/ 907 w 1389"/>
                <a:gd name="T5" fmla="*/ 1644 h 1729"/>
                <a:gd name="T6" fmla="*/ 992 w 1389"/>
                <a:gd name="T7" fmla="*/ 1587 h 1729"/>
                <a:gd name="T8" fmla="*/ 992 w 1389"/>
                <a:gd name="T9" fmla="*/ 1417 h 1729"/>
                <a:gd name="T10" fmla="*/ 964 w 1389"/>
                <a:gd name="T11" fmla="*/ 1332 h 1729"/>
                <a:gd name="T12" fmla="*/ 1077 w 1389"/>
                <a:gd name="T13" fmla="*/ 1190 h 1729"/>
                <a:gd name="T14" fmla="*/ 1049 w 1389"/>
                <a:gd name="T15" fmla="*/ 1134 h 1729"/>
                <a:gd name="T16" fmla="*/ 1077 w 1389"/>
                <a:gd name="T17" fmla="*/ 1134 h 1729"/>
                <a:gd name="T18" fmla="*/ 1077 w 1389"/>
                <a:gd name="T19" fmla="*/ 1077 h 1729"/>
                <a:gd name="T20" fmla="*/ 1219 w 1389"/>
                <a:gd name="T21" fmla="*/ 878 h 1729"/>
                <a:gd name="T22" fmla="*/ 1162 w 1389"/>
                <a:gd name="T23" fmla="*/ 822 h 1729"/>
                <a:gd name="T24" fmla="*/ 1389 w 1389"/>
                <a:gd name="T25" fmla="*/ 652 h 1729"/>
                <a:gd name="T26" fmla="*/ 1304 w 1389"/>
                <a:gd name="T27" fmla="*/ 567 h 1729"/>
                <a:gd name="T28" fmla="*/ 1276 w 1389"/>
                <a:gd name="T29" fmla="*/ 567 h 1729"/>
                <a:gd name="T30" fmla="*/ 1247 w 1389"/>
                <a:gd name="T31" fmla="*/ 453 h 1729"/>
                <a:gd name="T32" fmla="*/ 1162 w 1389"/>
                <a:gd name="T33" fmla="*/ 425 h 1729"/>
                <a:gd name="T34" fmla="*/ 1134 w 1389"/>
                <a:gd name="T35" fmla="*/ 453 h 1729"/>
                <a:gd name="T36" fmla="*/ 1049 w 1389"/>
                <a:gd name="T37" fmla="*/ 425 h 1729"/>
                <a:gd name="T38" fmla="*/ 1106 w 1389"/>
                <a:gd name="T39" fmla="*/ 396 h 1729"/>
                <a:gd name="T40" fmla="*/ 1106 w 1389"/>
                <a:gd name="T41" fmla="*/ 340 h 1729"/>
                <a:gd name="T42" fmla="*/ 1162 w 1389"/>
                <a:gd name="T43" fmla="*/ 283 h 1729"/>
                <a:gd name="T44" fmla="*/ 1106 w 1389"/>
                <a:gd name="T45" fmla="*/ 226 h 1729"/>
                <a:gd name="T46" fmla="*/ 1134 w 1389"/>
                <a:gd name="T47" fmla="*/ 141 h 1729"/>
                <a:gd name="T48" fmla="*/ 992 w 1389"/>
                <a:gd name="T49" fmla="*/ 198 h 1729"/>
                <a:gd name="T50" fmla="*/ 766 w 1389"/>
                <a:gd name="T51" fmla="*/ 141 h 1729"/>
                <a:gd name="T52" fmla="*/ 709 w 1389"/>
                <a:gd name="T53" fmla="*/ 56 h 1729"/>
                <a:gd name="T54" fmla="*/ 567 w 1389"/>
                <a:gd name="T55" fmla="*/ 85 h 1729"/>
                <a:gd name="T56" fmla="*/ 539 w 1389"/>
                <a:gd name="T57" fmla="*/ 56 h 1729"/>
                <a:gd name="T58" fmla="*/ 482 w 1389"/>
                <a:gd name="T59" fmla="*/ 85 h 1729"/>
                <a:gd name="T60" fmla="*/ 425 w 1389"/>
                <a:gd name="T61" fmla="*/ 0 h 1729"/>
                <a:gd name="T62" fmla="*/ 369 w 1389"/>
                <a:gd name="T63" fmla="*/ 28 h 1729"/>
                <a:gd name="T64" fmla="*/ 284 w 1389"/>
                <a:gd name="T65" fmla="*/ 28 h 1729"/>
                <a:gd name="T66" fmla="*/ 284 w 1389"/>
                <a:gd name="T67" fmla="*/ 113 h 1729"/>
                <a:gd name="T68" fmla="*/ 340 w 1389"/>
                <a:gd name="T69" fmla="*/ 170 h 1729"/>
                <a:gd name="T70" fmla="*/ 482 w 1389"/>
                <a:gd name="T71" fmla="*/ 141 h 1729"/>
                <a:gd name="T72" fmla="*/ 482 w 1389"/>
                <a:gd name="T73" fmla="*/ 198 h 1729"/>
                <a:gd name="T74" fmla="*/ 284 w 1389"/>
                <a:gd name="T75" fmla="*/ 340 h 1729"/>
                <a:gd name="T76" fmla="*/ 340 w 1389"/>
                <a:gd name="T77" fmla="*/ 425 h 1729"/>
                <a:gd name="T78" fmla="*/ 312 w 1389"/>
                <a:gd name="T79" fmla="*/ 453 h 1729"/>
                <a:gd name="T80" fmla="*/ 85 w 1389"/>
                <a:gd name="T81" fmla="*/ 510 h 1729"/>
                <a:gd name="T82" fmla="*/ 0 w 1389"/>
                <a:gd name="T83" fmla="*/ 595 h 1729"/>
                <a:gd name="T84" fmla="*/ 85 w 1389"/>
                <a:gd name="T85" fmla="*/ 623 h 1729"/>
                <a:gd name="T86" fmla="*/ 57 w 1389"/>
                <a:gd name="T87" fmla="*/ 737 h 1729"/>
                <a:gd name="T88" fmla="*/ 227 w 1389"/>
                <a:gd name="T89" fmla="*/ 850 h 1729"/>
                <a:gd name="T90" fmla="*/ 227 w 1389"/>
                <a:gd name="T91" fmla="*/ 963 h 1729"/>
                <a:gd name="T92" fmla="*/ 284 w 1389"/>
                <a:gd name="T93" fmla="*/ 1134 h 1729"/>
                <a:gd name="T94" fmla="*/ 397 w 1389"/>
                <a:gd name="T95" fmla="*/ 1162 h 1729"/>
                <a:gd name="T96" fmla="*/ 425 w 1389"/>
                <a:gd name="T97" fmla="*/ 1077 h 1729"/>
                <a:gd name="T98" fmla="*/ 482 w 1389"/>
                <a:gd name="T99" fmla="*/ 1105 h 1729"/>
                <a:gd name="T100" fmla="*/ 454 w 1389"/>
                <a:gd name="T101" fmla="*/ 1162 h 1729"/>
                <a:gd name="T102" fmla="*/ 539 w 1389"/>
                <a:gd name="T103" fmla="*/ 1162 h 1729"/>
                <a:gd name="T104" fmla="*/ 567 w 1389"/>
                <a:gd name="T105" fmla="*/ 1219 h 1729"/>
                <a:gd name="T106" fmla="*/ 567 w 1389"/>
                <a:gd name="T107" fmla="*/ 1275 h 1729"/>
                <a:gd name="T108" fmla="*/ 680 w 1389"/>
                <a:gd name="T109" fmla="*/ 1360 h 1729"/>
                <a:gd name="T110" fmla="*/ 709 w 1389"/>
                <a:gd name="T111" fmla="*/ 1417 h 1729"/>
                <a:gd name="T112" fmla="*/ 680 w 1389"/>
                <a:gd name="T113" fmla="*/ 1474 h 1729"/>
                <a:gd name="T114" fmla="*/ 709 w 1389"/>
                <a:gd name="T115" fmla="*/ 1530 h 1729"/>
                <a:gd name="T116" fmla="*/ 737 w 1389"/>
                <a:gd name="T117" fmla="*/ 1559 h 1729"/>
                <a:gd name="T118" fmla="*/ 709 w 1389"/>
                <a:gd name="T119" fmla="*/ 1615 h 1729"/>
                <a:gd name="T120" fmla="*/ 766 w 1389"/>
                <a:gd name="T121" fmla="*/ 1644 h 1729"/>
                <a:gd name="T122" fmla="*/ 766 w 1389"/>
                <a:gd name="T123" fmla="*/ 1672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9" h="1729">
                  <a:moveTo>
                    <a:pt x="766" y="1672"/>
                  </a:moveTo>
                  <a:lnTo>
                    <a:pt x="879" y="1729"/>
                  </a:lnTo>
                  <a:lnTo>
                    <a:pt x="907" y="1644"/>
                  </a:lnTo>
                  <a:lnTo>
                    <a:pt x="992" y="1587"/>
                  </a:lnTo>
                  <a:lnTo>
                    <a:pt x="992" y="1417"/>
                  </a:lnTo>
                  <a:lnTo>
                    <a:pt x="964" y="1332"/>
                  </a:lnTo>
                  <a:lnTo>
                    <a:pt x="1077" y="1190"/>
                  </a:lnTo>
                  <a:lnTo>
                    <a:pt x="1049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219" y="878"/>
                  </a:lnTo>
                  <a:lnTo>
                    <a:pt x="1162" y="822"/>
                  </a:lnTo>
                  <a:lnTo>
                    <a:pt x="1389" y="652"/>
                  </a:lnTo>
                  <a:lnTo>
                    <a:pt x="1304" y="567"/>
                  </a:lnTo>
                  <a:lnTo>
                    <a:pt x="1276" y="567"/>
                  </a:lnTo>
                  <a:lnTo>
                    <a:pt x="1247" y="453"/>
                  </a:lnTo>
                  <a:lnTo>
                    <a:pt x="1162" y="425"/>
                  </a:lnTo>
                  <a:lnTo>
                    <a:pt x="1134" y="453"/>
                  </a:lnTo>
                  <a:lnTo>
                    <a:pt x="1049" y="425"/>
                  </a:lnTo>
                  <a:lnTo>
                    <a:pt x="1106" y="396"/>
                  </a:lnTo>
                  <a:lnTo>
                    <a:pt x="1106" y="340"/>
                  </a:lnTo>
                  <a:lnTo>
                    <a:pt x="1162" y="283"/>
                  </a:lnTo>
                  <a:lnTo>
                    <a:pt x="1106" y="226"/>
                  </a:lnTo>
                  <a:lnTo>
                    <a:pt x="1134" y="141"/>
                  </a:lnTo>
                  <a:lnTo>
                    <a:pt x="992" y="198"/>
                  </a:lnTo>
                  <a:lnTo>
                    <a:pt x="766" y="141"/>
                  </a:lnTo>
                  <a:lnTo>
                    <a:pt x="709" y="56"/>
                  </a:lnTo>
                  <a:lnTo>
                    <a:pt x="567" y="85"/>
                  </a:lnTo>
                  <a:lnTo>
                    <a:pt x="539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482" y="141"/>
                  </a:lnTo>
                  <a:lnTo>
                    <a:pt x="482" y="198"/>
                  </a:lnTo>
                  <a:lnTo>
                    <a:pt x="284" y="340"/>
                  </a:lnTo>
                  <a:lnTo>
                    <a:pt x="340" y="425"/>
                  </a:lnTo>
                  <a:lnTo>
                    <a:pt x="312" y="453"/>
                  </a:lnTo>
                  <a:lnTo>
                    <a:pt x="85" y="51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57" y="737"/>
                  </a:lnTo>
                  <a:lnTo>
                    <a:pt x="227" y="850"/>
                  </a:lnTo>
                  <a:lnTo>
                    <a:pt x="227" y="963"/>
                  </a:lnTo>
                  <a:lnTo>
                    <a:pt x="284" y="1134"/>
                  </a:lnTo>
                  <a:lnTo>
                    <a:pt x="397" y="1162"/>
                  </a:lnTo>
                  <a:lnTo>
                    <a:pt x="425" y="1077"/>
                  </a:lnTo>
                  <a:lnTo>
                    <a:pt x="482" y="1105"/>
                  </a:lnTo>
                  <a:lnTo>
                    <a:pt x="454" y="1162"/>
                  </a:lnTo>
                  <a:lnTo>
                    <a:pt x="539" y="1162"/>
                  </a:lnTo>
                  <a:lnTo>
                    <a:pt x="567" y="1219"/>
                  </a:lnTo>
                  <a:lnTo>
                    <a:pt x="567" y="1275"/>
                  </a:lnTo>
                  <a:lnTo>
                    <a:pt x="680" y="1360"/>
                  </a:lnTo>
                  <a:lnTo>
                    <a:pt x="709" y="1417"/>
                  </a:lnTo>
                  <a:lnTo>
                    <a:pt x="680" y="1474"/>
                  </a:lnTo>
                  <a:lnTo>
                    <a:pt x="709" y="1530"/>
                  </a:lnTo>
                  <a:lnTo>
                    <a:pt x="737" y="1559"/>
                  </a:lnTo>
                  <a:lnTo>
                    <a:pt x="709" y="1615"/>
                  </a:lnTo>
                  <a:lnTo>
                    <a:pt x="766" y="1644"/>
                  </a:lnTo>
                  <a:lnTo>
                    <a:pt x="766" y="16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292"/>
            <p:cNvSpPr>
              <a:spLocks/>
            </p:cNvSpPr>
            <p:nvPr/>
          </p:nvSpPr>
          <p:spPr bwMode="auto">
            <a:xfrm>
              <a:off x="1521" y="3125"/>
              <a:ext cx="653" cy="737"/>
            </a:xfrm>
            <a:custGeom>
              <a:avLst/>
              <a:gdLst>
                <a:gd name="T0" fmla="*/ 511 w 653"/>
                <a:gd name="T1" fmla="*/ 737 h 737"/>
                <a:gd name="T2" fmla="*/ 567 w 653"/>
                <a:gd name="T3" fmla="*/ 624 h 737"/>
                <a:gd name="T4" fmla="*/ 653 w 653"/>
                <a:gd name="T5" fmla="*/ 595 h 737"/>
                <a:gd name="T6" fmla="*/ 653 w 653"/>
                <a:gd name="T7" fmla="*/ 567 h 737"/>
                <a:gd name="T8" fmla="*/ 596 w 653"/>
                <a:gd name="T9" fmla="*/ 538 h 737"/>
                <a:gd name="T10" fmla="*/ 624 w 653"/>
                <a:gd name="T11" fmla="*/ 482 h 737"/>
                <a:gd name="T12" fmla="*/ 596 w 653"/>
                <a:gd name="T13" fmla="*/ 453 h 737"/>
                <a:gd name="T14" fmla="*/ 567 w 653"/>
                <a:gd name="T15" fmla="*/ 397 h 737"/>
                <a:gd name="T16" fmla="*/ 596 w 653"/>
                <a:gd name="T17" fmla="*/ 340 h 737"/>
                <a:gd name="T18" fmla="*/ 567 w 653"/>
                <a:gd name="T19" fmla="*/ 283 h 737"/>
                <a:gd name="T20" fmla="*/ 454 w 653"/>
                <a:gd name="T21" fmla="*/ 198 h 737"/>
                <a:gd name="T22" fmla="*/ 454 w 653"/>
                <a:gd name="T23" fmla="*/ 142 h 737"/>
                <a:gd name="T24" fmla="*/ 426 w 653"/>
                <a:gd name="T25" fmla="*/ 85 h 737"/>
                <a:gd name="T26" fmla="*/ 341 w 653"/>
                <a:gd name="T27" fmla="*/ 85 h 737"/>
                <a:gd name="T28" fmla="*/ 369 w 653"/>
                <a:gd name="T29" fmla="*/ 28 h 737"/>
                <a:gd name="T30" fmla="*/ 312 w 653"/>
                <a:gd name="T31" fmla="*/ 0 h 737"/>
                <a:gd name="T32" fmla="*/ 284 w 653"/>
                <a:gd name="T33" fmla="*/ 85 h 737"/>
                <a:gd name="T34" fmla="*/ 171 w 653"/>
                <a:gd name="T35" fmla="*/ 57 h 737"/>
                <a:gd name="T36" fmla="*/ 86 w 653"/>
                <a:gd name="T37" fmla="*/ 142 h 737"/>
                <a:gd name="T38" fmla="*/ 142 w 653"/>
                <a:gd name="T39" fmla="*/ 312 h 737"/>
                <a:gd name="T40" fmla="*/ 0 w 653"/>
                <a:gd name="T41" fmla="*/ 425 h 737"/>
                <a:gd name="T42" fmla="*/ 29 w 653"/>
                <a:gd name="T43" fmla="*/ 482 h 737"/>
                <a:gd name="T44" fmla="*/ 0 w 653"/>
                <a:gd name="T45" fmla="*/ 538 h 737"/>
                <a:gd name="T46" fmla="*/ 171 w 653"/>
                <a:gd name="T47" fmla="*/ 652 h 737"/>
                <a:gd name="T48" fmla="*/ 284 w 653"/>
                <a:gd name="T49" fmla="*/ 652 h 737"/>
                <a:gd name="T50" fmla="*/ 312 w 653"/>
                <a:gd name="T51" fmla="*/ 709 h 737"/>
                <a:gd name="T52" fmla="*/ 397 w 653"/>
                <a:gd name="T53" fmla="*/ 652 h 737"/>
                <a:gd name="T54" fmla="*/ 482 w 653"/>
                <a:gd name="T55" fmla="*/ 624 h 737"/>
                <a:gd name="T56" fmla="*/ 511 w 653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3" h="737">
                  <a:moveTo>
                    <a:pt x="511" y="737"/>
                  </a:moveTo>
                  <a:lnTo>
                    <a:pt x="567" y="624"/>
                  </a:lnTo>
                  <a:lnTo>
                    <a:pt x="653" y="595"/>
                  </a:lnTo>
                  <a:lnTo>
                    <a:pt x="653" y="567"/>
                  </a:lnTo>
                  <a:lnTo>
                    <a:pt x="596" y="538"/>
                  </a:lnTo>
                  <a:lnTo>
                    <a:pt x="624" y="482"/>
                  </a:lnTo>
                  <a:lnTo>
                    <a:pt x="596" y="453"/>
                  </a:lnTo>
                  <a:lnTo>
                    <a:pt x="567" y="397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454" y="198"/>
                  </a:lnTo>
                  <a:lnTo>
                    <a:pt x="454" y="142"/>
                  </a:lnTo>
                  <a:lnTo>
                    <a:pt x="426" y="85"/>
                  </a:lnTo>
                  <a:lnTo>
                    <a:pt x="341" y="85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171" y="57"/>
                  </a:lnTo>
                  <a:lnTo>
                    <a:pt x="86" y="142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538"/>
                  </a:lnTo>
                  <a:lnTo>
                    <a:pt x="171" y="652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397" y="652"/>
                  </a:lnTo>
                  <a:lnTo>
                    <a:pt x="482" y="624"/>
                  </a:lnTo>
                  <a:lnTo>
                    <a:pt x="511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293"/>
            <p:cNvSpPr>
              <a:spLocks/>
            </p:cNvSpPr>
            <p:nvPr/>
          </p:nvSpPr>
          <p:spPr bwMode="auto">
            <a:xfrm>
              <a:off x="2457" y="1707"/>
              <a:ext cx="964" cy="822"/>
            </a:xfrm>
            <a:custGeom>
              <a:avLst/>
              <a:gdLst>
                <a:gd name="T0" fmla="*/ 964 w 964"/>
                <a:gd name="T1" fmla="*/ 822 h 822"/>
                <a:gd name="T2" fmla="*/ 936 w 964"/>
                <a:gd name="T3" fmla="*/ 681 h 822"/>
                <a:gd name="T4" fmla="*/ 907 w 964"/>
                <a:gd name="T5" fmla="*/ 652 h 822"/>
                <a:gd name="T6" fmla="*/ 964 w 964"/>
                <a:gd name="T7" fmla="*/ 511 h 822"/>
                <a:gd name="T8" fmla="*/ 964 w 964"/>
                <a:gd name="T9" fmla="*/ 341 h 822"/>
                <a:gd name="T10" fmla="*/ 907 w 964"/>
                <a:gd name="T11" fmla="*/ 284 h 822"/>
                <a:gd name="T12" fmla="*/ 879 w 964"/>
                <a:gd name="T13" fmla="*/ 312 h 822"/>
                <a:gd name="T14" fmla="*/ 794 w 964"/>
                <a:gd name="T15" fmla="*/ 284 h 822"/>
                <a:gd name="T16" fmla="*/ 680 w 964"/>
                <a:gd name="T17" fmla="*/ 227 h 822"/>
                <a:gd name="T18" fmla="*/ 680 w 964"/>
                <a:gd name="T19" fmla="*/ 199 h 822"/>
                <a:gd name="T20" fmla="*/ 652 w 964"/>
                <a:gd name="T21" fmla="*/ 114 h 822"/>
                <a:gd name="T22" fmla="*/ 567 w 964"/>
                <a:gd name="T23" fmla="*/ 85 h 822"/>
                <a:gd name="T24" fmla="*/ 567 w 964"/>
                <a:gd name="T25" fmla="*/ 0 h 822"/>
                <a:gd name="T26" fmla="*/ 454 w 964"/>
                <a:gd name="T27" fmla="*/ 85 h 822"/>
                <a:gd name="T28" fmla="*/ 425 w 964"/>
                <a:gd name="T29" fmla="*/ 312 h 822"/>
                <a:gd name="T30" fmla="*/ 198 w 964"/>
                <a:gd name="T31" fmla="*/ 397 h 822"/>
                <a:gd name="T32" fmla="*/ 170 w 964"/>
                <a:gd name="T33" fmla="*/ 454 h 822"/>
                <a:gd name="T34" fmla="*/ 85 w 964"/>
                <a:gd name="T35" fmla="*/ 482 h 822"/>
                <a:gd name="T36" fmla="*/ 57 w 964"/>
                <a:gd name="T37" fmla="*/ 567 h 822"/>
                <a:gd name="T38" fmla="*/ 113 w 964"/>
                <a:gd name="T39" fmla="*/ 624 h 822"/>
                <a:gd name="T40" fmla="*/ 57 w 964"/>
                <a:gd name="T41" fmla="*/ 681 h 822"/>
                <a:gd name="T42" fmla="*/ 57 w 964"/>
                <a:gd name="T43" fmla="*/ 737 h 822"/>
                <a:gd name="T44" fmla="*/ 0 w 964"/>
                <a:gd name="T45" fmla="*/ 766 h 822"/>
                <a:gd name="T46" fmla="*/ 85 w 964"/>
                <a:gd name="T47" fmla="*/ 794 h 822"/>
                <a:gd name="T48" fmla="*/ 113 w 964"/>
                <a:gd name="T49" fmla="*/ 766 h 822"/>
                <a:gd name="T50" fmla="*/ 198 w 964"/>
                <a:gd name="T51" fmla="*/ 794 h 822"/>
                <a:gd name="T52" fmla="*/ 255 w 964"/>
                <a:gd name="T53" fmla="*/ 737 h 822"/>
                <a:gd name="T54" fmla="*/ 454 w 964"/>
                <a:gd name="T55" fmla="*/ 737 h 822"/>
                <a:gd name="T56" fmla="*/ 510 w 964"/>
                <a:gd name="T57" fmla="*/ 681 h 822"/>
                <a:gd name="T58" fmla="*/ 567 w 964"/>
                <a:gd name="T59" fmla="*/ 652 h 822"/>
                <a:gd name="T60" fmla="*/ 624 w 964"/>
                <a:gd name="T61" fmla="*/ 596 h 822"/>
                <a:gd name="T62" fmla="*/ 680 w 964"/>
                <a:gd name="T63" fmla="*/ 624 h 822"/>
                <a:gd name="T64" fmla="*/ 737 w 964"/>
                <a:gd name="T65" fmla="*/ 766 h 822"/>
                <a:gd name="T66" fmla="*/ 765 w 964"/>
                <a:gd name="T67" fmla="*/ 794 h 822"/>
                <a:gd name="T68" fmla="*/ 822 w 964"/>
                <a:gd name="T69" fmla="*/ 766 h 822"/>
                <a:gd name="T70" fmla="*/ 964 w 964"/>
                <a:gd name="T7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22">
                  <a:moveTo>
                    <a:pt x="964" y="822"/>
                  </a:moveTo>
                  <a:lnTo>
                    <a:pt x="936" y="681"/>
                  </a:lnTo>
                  <a:lnTo>
                    <a:pt x="907" y="652"/>
                  </a:lnTo>
                  <a:lnTo>
                    <a:pt x="964" y="511"/>
                  </a:lnTo>
                  <a:lnTo>
                    <a:pt x="964" y="341"/>
                  </a:lnTo>
                  <a:lnTo>
                    <a:pt x="907" y="284"/>
                  </a:lnTo>
                  <a:lnTo>
                    <a:pt x="879" y="312"/>
                  </a:lnTo>
                  <a:lnTo>
                    <a:pt x="794" y="284"/>
                  </a:lnTo>
                  <a:lnTo>
                    <a:pt x="680" y="227"/>
                  </a:lnTo>
                  <a:lnTo>
                    <a:pt x="680" y="19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0"/>
                  </a:lnTo>
                  <a:lnTo>
                    <a:pt x="454" y="85"/>
                  </a:lnTo>
                  <a:lnTo>
                    <a:pt x="425" y="312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567"/>
                  </a:lnTo>
                  <a:lnTo>
                    <a:pt x="113" y="624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66"/>
                  </a:lnTo>
                  <a:lnTo>
                    <a:pt x="85" y="794"/>
                  </a:lnTo>
                  <a:lnTo>
                    <a:pt x="113" y="766"/>
                  </a:lnTo>
                  <a:lnTo>
                    <a:pt x="198" y="794"/>
                  </a:lnTo>
                  <a:lnTo>
                    <a:pt x="255" y="737"/>
                  </a:lnTo>
                  <a:lnTo>
                    <a:pt x="454" y="737"/>
                  </a:lnTo>
                  <a:lnTo>
                    <a:pt x="510" y="681"/>
                  </a:lnTo>
                  <a:lnTo>
                    <a:pt x="567" y="652"/>
                  </a:lnTo>
                  <a:lnTo>
                    <a:pt x="624" y="596"/>
                  </a:lnTo>
                  <a:lnTo>
                    <a:pt x="680" y="624"/>
                  </a:lnTo>
                  <a:lnTo>
                    <a:pt x="737" y="766"/>
                  </a:lnTo>
                  <a:lnTo>
                    <a:pt x="765" y="794"/>
                  </a:lnTo>
                  <a:lnTo>
                    <a:pt x="822" y="766"/>
                  </a:lnTo>
                  <a:lnTo>
                    <a:pt x="964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294"/>
            <p:cNvSpPr>
              <a:spLocks/>
            </p:cNvSpPr>
            <p:nvPr/>
          </p:nvSpPr>
          <p:spPr bwMode="auto">
            <a:xfrm>
              <a:off x="3024" y="1622"/>
              <a:ext cx="992" cy="907"/>
            </a:xfrm>
            <a:custGeom>
              <a:avLst/>
              <a:gdLst>
                <a:gd name="T0" fmla="*/ 709 w 992"/>
                <a:gd name="T1" fmla="*/ 907 h 907"/>
                <a:gd name="T2" fmla="*/ 652 w 992"/>
                <a:gd name="T3" fmla="*/ 851 h 907"/>
                <a:gd name="T4" fmla="*/ 539 w 992"/>
                <a:gd name="T5" fmla="*/ 907 h 907"/>
                <a:gd name="T6" fmla="*/ 510 w 992"/>
                <a:gd name="T7" fmla="*/ 851 h 907"/>
                <a:gd name="T8" fmla="*/ 397 w 992"/>
                <a:gd name="T9" fmla="*/ 907 h 907"/>
                <a:gd name="T10" fmla="*/ 369 w 992"/>
                <a:gd name="T11" fmla="*/ 766 h 907"/>
                <a:gd name="T12" fmla="*/ 340 w 992"/>
                <a:gd name="T13" fmla="*/ 737 h 907"/>
                <a:gd name="T14" fmla="*/ 397 w 992"/>
                <a:gd name="T15" fmla="*/ 596 h 907"/>
                <a:gd name="T16" fmla="*/ 397 w 992"/>
                <a:gd name="T17" fmla="*/ 426 h 907"/>
                <a:gd name="T18" fmla="*/ 340 w 992"/>
                <a:gd name="T19" fmla="*/ 369 h 907"/>
                <a:gd name="T20" fmla="*/ 312 w 992"/>
                <a:gd name="T21" fmla="*/ 397 h 907"/>
                <a:gd name="T22" fmla="*/ 227 w 992"/>
                <a:gd name="T23" fmla="*/ 369 h 907"/>
                <a:gd name="T24" fmla="*/ 113 w 992"/>
                <a:gd name="T25" fmla="*/ 312 h 907"/>
                <a:gd name="T26" fmla="*/ 113 w 992"/>
                <a:gd name="T27" fmla="*/ 284 h 907"/>
                <a:gd name="T28" fmla="*/ 85 w 992"/>
                <a:gd name="T29" fmla="*/ 199 h 907"/>
                <a:gd name="T30" fmla="*/ 0 w 992"/>
                <a:gd name="T31" fmla="*/ 170 h 907"/>
                <a:gd name="T32" fmla="*/ 0 w 992"/>
                <a:gd name="T33" fmla="*/ 85 h 907"/>
                <a:gd name="T34" fmla="*/ 57 w 992"/>
                <a:gd name="T35" fmla="*/ 0 h 907"/>
                <a:gd name="T36" fmla="*/ 170 w 992"/>
                <a:gd name="T37" fmla="*/ 0 h 907"/>
                <a:gd name="T38" fmla="*/ 312 w 992"/>
                <a:gd name="T39" fmla="*/ 85 h 907"/>
                <a:gd name="T40" fmla="*/ 340 w 992"/>
                <a:gd name="T41" fmla="*/ 142 h 907"/>
                <a:gd name="T42" fmla="*/ 482 w 992"/>
                <a:gd name="T43" fmla="*/ 199 h 907"/>
                <a:gd name="T44" fmla="*/ 482 w 992"/>
                <a:gd name="T45" fmla="*/ 255 h 907"/>
                <a:gd name="T46" fmla="*/ 652 w 992"/>
                <a:gd name="T47" fmla="*/ 340 h 907"/>
                <a:gd name="T48" fmla="*/ 737 w 992"/>
                <a:gd name="T49" fmla="*/ 340 h 907"/>
                <a:gd name="T50" fmla="*/ 737 w 992"/>
                <a:gd name="T51" fmla="*/ 369 h 907"/>
                <a:gd name="T52" fmla="*/ 765 w 992"/>
                <a:gd name="T53" fmla="*/ 369 h 907"/>
                <a:gd name="T54" fmla="*/ 879 w 992"/>
                <a:gd name="T55" fmla="*/ 397 h 907"/>
                <a:gd name="T56" fmla="*/ 992 w 992"/>
                <a:gd name="T57" fmla="*/ 426 h 907"/>
                <a:gd name="T58" fmla="*/ 964 w 992"/>
                <a:gd name="T59" fmla="*/ 539 h 907"/>
                <a:gd name="T60" fmla="*/ 709 w 992"/>
                <a:gd name="T6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92" h="907">
                  <a:moveTo>
                    <a:pt x="709" y="907"/>
                  </a:moveTo>
                  <a:lnTo>
                    <a:pt x="652" y="851"/>
                  </a:lnTo>
                  <a:lnTo>
                    <a:pt x="539" y="907"/>
                  </a:lnTo>
                  <a:lnTo>
                    <a:pt x="510" y="851"/>
                  </a:lnTo>
                  <a:lnTo>
                    <a:pt x="397" y="907"/>
                  </a:lnTo>
                  <a:lnTo>
                    <a:pt x="369" y="766"/>
                  </a:lnTo>
                  <a:lnTo>
                    <a:pt x="340" y="737"/>
                  </a:lnTo>
                  <a:lnTo>
                    <a:pt x="397" y="596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227" y="369"/>
                  </a:lnTo>
                  <a:lnTo>
                    <a:pt x="113" y="312"/>
                  </a:lnTo>
                  <a:lnTo>
                    <a:pt x="113" y="284"/>
                  </a:lnTo>
                  <a:lnTo>
                    <a:pt x="85" y="199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312" y="85"/>
                  </a:lnTo>
                  <a:lnTo>
                    <a:pt x="340" y="142"/>
                  </a:lnTo>
                  <a:lnTo>
                    <a:pt x="482" y="199"/>
                  </a:lnTo>
                  <a:lnTo>
                    <a:pt x="482" y="255"/>
                  </a:lnTo>
                  <a:lnTo>
                    <a:pt x="652" y="340"/>
                  </a:lnTo>
                  <a:lnTo>
                    <a:pt x="737" y="340"/>
                  </a:lnTo>
                  <a:lnTo>
                    <a:pt x="737" y="369"/>
                  </a:lnTo>
                  <a:lnTo>
                    <a:pt x="765" y="369"/>
                  </a:lnTo>
                  <a:lnTo>
                    <a:pt x="879" y="397"/>
                  </a:lnTo>
                  <a:lnTo>
                    <a:pt x="992" y="426"/>
                  </a:lnTo>
                  <a:lnTo>
                    <a:pt x="964" y="539"/>
                  </a:lnTo>
                  <a:lnTo>
                    <a:pt x="709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295"/>
            <p:cNvSpPr>
              <a:spLocks/>
            </p:cNvSpPr>
            <p:nvPr/>
          </p:nvSpPr>
          <p:spPr bwMode="auto">
            <a:xfrm>
              <a:off x="3081" y="1197"/>
              <a:ext cx="1077" cy="851"/>
            </a:xfrm>
            <a:custGeom>
              <a:avLst/>
              <a:gdLst>
                <a:gd name="T0" fmla="*/ 935 w 1077"/>
                <a:gd name="T1" fmla="*/ 851 h 851"/>
                <a:gd name="T2" fmla="*/ 708 w 1077"/>
                <a:gd name="T3" fmla="*/ 794 h 851"/>
                <a:gd name="T4" fmla="*/ 680 w 1077"/>
                <a:gd name="T5" fmla="*/ 794 h 851"/>
                <a:gd name="T6" fmla="*/ 680 w 1077"/>
                <a:gd name="T7" fmla="*/ 765 h 851"/>
                <a:gd name="T8" fmla="*/ 595 w 1077"/>
                <a:gd name="T9" fmla="*/ 765 h 851"/>
                <a:gd name="T10" fmla="*/ 425 w 1077"/>
                <a:gd name="T11" fmla="*/ 680 h 851"/>
                <a:gd name="T12" fmla="*/ 425 w 1077"/>
                <a:gd name="T13" fmla="*/ 624 h 851"/>
                <a:gd name="T14" fmla="*/ 283 w 1077"/>
                <a:gd name="T15" fmla="*/ 567 h 851"/>
                <a:gd name="T16" fmla="*/ 255 w 1077"/>
                <a:gd name="T17" fmla="*/ 510 h 851"/>
                <a:gd name="T18" fmla="*/ 113 w 1077"/>
                <a:gd name="T19" fmla="*/ 425 h 851"/>
                <a:gd name="T20" fmla="*/ 0 w 1077"/>
                <a:gd name="T21" fmla="*/ 425 h 851"/>
                <a:gd name="T22" fmla="*/ 28 w 1077"/>
                <a:gd name="T23" fmla="*/ 340 h 851"/>
                <a:gd name="T24" fmla="*/ 141 w 1077"/>
                <a:gd name="T25" fmla="*/ 340 h 851"/>
                <a:gd name="T26" fmla="*/ 198 w 1077"/>
                <a:gd name="T27" fmla="*/ 397 h 851"/>
                <a:gd name="T28" fmla="*/ 397 w 1077"/>
                <a:gd name="T29" fmla="*/ 369 h 851"/>
                <a:gd name="T30" fmla="*/ 453 w 1077"/>
                <a:gd name="T31" fmla="*/ 340 h 851"/>
                <a:gd name="T32" fmla="*/ 538 w 1077"/>
                <a:gd name="T33" fmla="*/ 340 h 851"/>
                <a:gd name="T34" fmla="*/ 482 w 1077"/>
                <a:gd name="T35" fmla="*/ 255 h 851"/>
                <a:gd name="T36" fmla="*/ 567 w 1077"/>
                <a:gd name="T37" fmla="*/ 255 h 851"/>
                <a:gd name="T38" fmla="*/ 595 w 1077"/>
                <a:gd name="T39" fmla="*/ 227 h 851"/>
                <a:gd name="T40" fmla="*/ 595 w 1077"/>
                <a:gd name="T41" fmla="*/ 170 h 851"/>
                <a:gd name="T42" fmla="*/ 482 w 1077"/>
                <a:gd name="T43" fmla="*/ 142 h 851"/>
                <a:gd name="T44" fmla="*/ 538 w 1077"/>
                <a:gd name="T45" fmla="*/ 57 h 851"/>
                <a:gd name="T46" fmla="*/ 538 w 1077"/>
                <a:gd name="T47" fmla="*/ 0 h 851"/>
                <a:gd name="T48" fmla="*/ 623 w 1077"/>
                <a:gd name="T49" fmla="*/ 0 h 851"/>
                <a:gd name="T50" fmla="*/ 652 w 1077"/>
                <a:gd name="T51" fmla="*/ 57 h 851"/>
                <a:gd name="T52" fmla="*/ 765 w 1077"/>
                <a:gd name="T53" fmla="*/ 85 h 851"/>
                <a:gd name="T54" fmla="*/ 879 w 1077"/>
                <a:gd name="T55" fmla="*/ 85 h 851"/>
                <a:gd name="T56" fmla="*/ 935 w 1077"/>
                <a:gd name="T57" fmla="*/ 113 h 851"/>
                <a:gd name="T58" fmla="*/ 964 w 1077"/>
                <a:gd name="T59" fmla="*/ 198 h 851"/>
                <a:gd name="T60" fmla="*/ 1020 w 1077"/>
                <a:gd name="T61" fmla="*/ 198 h 851"/>
                <a:gd name="T62" fmla="*/ 992 w 1077"/>
                <a:gd name="T63" fmla="*/ 255 h 851"/>
                <a:gd name="T64" fmla="*/ 1049 w 1077"/>
                <a:gd name="T65" fmla="*/ 284 h 851"/>
                <a:gd name="T66" fmla="*/ 1077 w 1077"/>
                <a:gd name="T67" fmla="*/ 255 h 851"/>
                <a:gd name="T68" fmla="*/ 1077 w 1077"/>
                <a:gd name="T69" fmla="*/ 312 h 851"/>
                <a:gd name="T70" fmla="*/ 1049 w 1077"/>
                <a:gd name="T71" fmla="*/ 397 h 851"/>
                <a:gd name="T72" fmla="*/ 1077 w 1077"/>
                <a:gd name="T73" fmla="*/ 425 h 851"/>
                <a:gd name="T74" fmla="*/ 1049 w 1077"/>
                <a:gd name="T75" fmla="*/ 482 h 851"/>
                <a:gd name="T76" fmla="*/ 992 w 1077"/>
                <a:gd name="T77" fmla="*/ 482 h 851"/>
                <a:gd name="T78" fmla="*/ 907 w 1077"/>
                <a:gd name="T79" fmla="*/ 595 h 851"/>
                <a:gd name="T80" fmla="*/ 907 w 1077"/>
                <a:gd name="T81" fmla="*/ 652 h 851"/>
                <a:gd name="T82" fmla="*/ 964 w 1077"/>
                <a:gd name="T83" fmla="*/ 595 h 851"/>
                <a:gd name="T84" fmla="*/ 1077 w 1077"/>
                <a:gd name="T85" fmla="*/ 624 h 851"/>
                <a:gd name="T86" fmla="*/ 1049 w 1077"/>
                <a:gd name="T87" fmla="*/ 680 h 851"/>
                <a:gd name="T88" fmla="*/ 964 w 1077"/>
                <a:gd name="T89" fmla="*/ 680 h 851"/>
                <a:gd name="T90" fmla="*/ 964 w 1077"/>
                <a:gd name="T91" fmla="*/ 794 h 851"/>
                <a:gd name="T92" fmla="*/ 935 w 1077"/>
                <a:gd name="T93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851">
                  <a:moveTo>
                    <a:pt x="935" y="851"/>
                  </a:moveTo>
                  <a:lnTo>
                    <a:pt x="708" y="794"/>
                  </a:lnTo>
                  <a:lnTo>
                    <a:pt x="680" y="794"/>
                  </a:lnTo>
                  <a:lnTo>
                    <a:pt x="680" y="765"/>
                  </a:lnTo>
                  <a:lnTo>
                    <a:pt x="595" y="765"/>
                  </a:lnTo>
                  <a:lnTo>
                    <a:pt x="425" y="680"/>
                  </a:lnTo>
                  <a:lnTo>
                    <a:pt x="425" y="624"/>
                  </a:lnTo>
                  <a:lnTo>
                    <a:pt x="283" y="567"/>
                  </a:lnTo>
                  <a:lnTo>
                    <a:pt x="255" y="510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28" y="340"/>
                  </a:lnTo>
                  <a:lnTo>
                    <a:pt x="141" y="340"/>
                  </a:lnTo>
                  <a:lnTo>
                    <a:pt x="198" y="397"/>
                  </a:lnTo>
                  <a:lnTo>
                    <a:pt x="397" y="369"/>
                  </a:lnTo>
                  <a:lnTo>
                    <a:pt x="453" y="340"/>
                  </a:lnTo>
                  <a:lnTo>
                    <a:pt x="538" y="340"/>
                  </a:lnTo>
                  <a:lnTo>
                    <a:pt x="482" y="255"/>
                  </a:lnTo>
                  <a:lnTo>
                    <a:pt x="567" y="255"/>
                  </a:lnTo>
                  <a:lnTo>
                    <a:pt x="595" y="227"/>
                  </a:lnTo>
                  <a:lnTo>
                    <a:pt x="595" y="170"/>
                  </a:lnTo>
                  <a:lnTo>
                    <a:pt x="482" y="142"/>
                  </a:lnTo>
                  <a:lnTo>
                    <a:pt x="538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879" y="85"/>
                  </a:lnTo>
                  <a:lnTo>
                    <a:pt x="935" y="113"/>
                  </a:lnTo>
                  <a:lnTo>
                    <a:pt x="964" y="198"/>
                  </a:lnTo>
                  <a:lnTo>
                    <a:pt x="1020" y="198"/>
                  </a:lnTo>
                  <a:lnTo>
                    <a:pt x="992" y="25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1049" y="397"/>
                  </a:lnTo>
                  <a:lnTo>
                    <a:pt x="1077" y="425"/>
                  </a:lnTo>
                  <a:lnTo>
                    <a:pt x="1049" y="482"/>
                  </a:lnTo>
                  <a:lnTo>
                    <a:pt x="992" y="482"/>
                  </a:lnTo>
                  <a:lnTo>
                    <a:pt x="907" y="59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1077" y="624"/>
                  </a:lnTo>
                  <a:lnTo>
                    <a:pt x="1049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935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296"/>
            <p:cNvSpPr>
              <a:spLocks/>
            </p:cNvSpPr>
            <p:nvPr/>
          </p:nvSpPr>
          <p:spPr bwMode="auto">
            <a:xfrm>
              <a:off x="4016" y="1282"/>
              <a:ext cx="170" cy="113"/>
            </a:xfrm>
            <a:custGeom>
              <a:avLst/>
              <a:gdLst>
                <a:gd name="T0" fmla="*/ 0 w 170"/>
                <a:gd name="T1" fmla="*/ 28 h 113"/>
                <a:gd name="T2" fmla="*/ 29 w 170"/>
                <a:gd name="T3" fmla="*/ 113 h 113"/>
                <a:gd name="T4" fmla="*/ 85 w 170"/>
                <a:gd name="T5" fmla="*/ 113 h 113"/>
                <a:gd name="T6" fmla="*/ 142 w 170"/>
                <a:gd name="T7" fmla="*/ 113 h 113"/>
                <a:gd name="T8" fmla="*/ 170 w 170"/>
                <a:gd name="T9" fmla="*/ 57 h 113"/>
                <a:gd name="T10" fmla="*/ 170 w 170"/>
                <a:gd name="T11" fmla="*/ 28 h 113"/>
                <a:gd name="T12" fmla="*/ 114 w 170"/>
                <a:gd name="T13" fmla="*/ 0 h 113"/>
                <a:gd name="T14" fmla="*/ 85 w 170"/>
                <a:gd name="T15" fmla="*/ 28 h 113"/>
                <a:gd name="T16" fmla="*/ 29 w 170"/>
                <a:gd name="T17" fmla="*/ 28 h 113"/>
                <a:gd name="T18" fmla="*/ 0 w 170"/>
                <a:gd name="T1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0" y="28"/>
                  </a:moveTo>
                  <a:lnTo>
                    <a:pt x="29" y="113"/>
                  </a:lnTo>
                  <a:lnTo>
                    <a:pt x="85" y="113"/>
                  </a:lnTo>
                  <a:lnTo>
                    <a:pt x="142" y="113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297"/>
            <p:cNvSpPr>
              <a:spLocks/>
            </p:cNvSpPr>
            <p:nvPr/>
          </p:nvSpPr>
          <p:spPr bwMode="auto">
            <a:xfrm>
              <a:off x="4073" y="1339"/>
              <a:ext cx="227" cy="198"/>
            </a:xfrm>
            <a:custGeom>
              <a:avLst/>
              <a:gdLst>
                <a:gd name="T0" fmla="*/ 85 w 227"/>
                <a:gd name="T1" fmla="*/ 170 h 198"/>
                <a:gd name="T2" fmla="*/ 85 w 227"/>
                <a:gd name="T3" fmla="*/ 113 h 198"/>
                <a:gd name="T4" fmla="*/ 57 w 227"/>
                <a:gd name="T5" fmla="*/ 142 h 198"/>
                <a:gd name="T6" fmla="*/ 0 w 227"/>
                <a:gd name="T7" fmla="*/ 113 h 198"/>
                <a:gd name="T8" fmla="*/ 28 w 227"/>
                <a:gd name="T9" fmla="*/ 56 h 198"/>
                <a:gd name="T10" fmla="*/ 85 w 227"/>
                <a:gd name="T11" fmla="*/ 56 h 198"/>
                <a:gd name="T12" fmla="*/ 113 w 227"/>
                <a:gd name="T13" fmla="*/ 0 h 198"/>
                <a:gd name="T14" fmla="*/ 198 w 227"/>
                <a:gd name="T15" fmla="*/ 85 h 198"/>
                <a:gd name="T16" fmla="*/ 227 w 227"/>
                <a:gd name="T17" fmla="*/ 170 h 198"/>
                <a:gd name="T18" fmla="*/ 142 w 227"/>
                <a:gd name="T19" fmla="*/ 198 h 198"/>
                <a:gd name="T20" fmla="*/ 113 w 227"/>
                <a:gd name="T21" fmla="*/ 142 h 198"/>
                <a:gd name="T22" fmla="*/ 85 w 227"/>
                <a:gd name="T23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98">
                  <a:moveTo>
                    <a:pt x="85" y="170"/>
                  </a:moveTo>
                  <a:lnTo>
                    <a:pt x="85" y="113"/>
                  </a:lnTo>
                  <a:lnTo>
                    <a:pt x="57" y="142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85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13" y="142"/>
                  </a:lnTo>
                  <a:lnTo>
                    <a:pt x="85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298"/>
            <p:cNvSpPr>
              <a:spLocks/>
            </p:cNvSpPr>
            <p:nvPr/>
          </p:nvSpPr>
          <p:spPr bwMode="auto">
            <a:xfrm>
              <a:off x="3081" y="1055"/>
              <a:ext cx="595" cy="539"/>
            </a:xfrm>
            <a:custGeom>
              <a:avLst/>
              <a:gdLst>
                <a:gd name="T0" fmla="*/ 28 w 595"/>
                <a:gd name="T1" fmla="*/ 482 h 539"/>
                <a:gd name="T2" fmla="*/ 141 w 595"/>
                <a:gd name="T3" fmla="*/ 482 h 539"/>
                <a:gd name="T4" fmla="*/ 198 w 595"/>
                <a:gd name="T5" fmla="*/ 539 h 539"/>
                <a:gd name="T6" fmla="*/ 397 w 595"/>
                <a:gd name="T7" fmla="*/ 511 h 539"/>
                <a:gd name="T8" fmla="*/ 453 w 595"/>
                <a:gd name="T9" fmla="*/ 482 h 539"/>
                <a:gd name="T10" fmla="*/ 538 w 595"/>
                <a:gd name="T11" fmla="*/ 482 h 539"/>
                <a:gd name="T12" fmla="*/ 482 w 595"/>
                <a:gd name="T13" fmla="*/ 397 h 539"/>
                <a:gd name="T14" fmla="*/ 567 w 595"/>
                <a:gd name="T15" fmla="*/ 397 h 539"/>
                <a:gd name="T16" fmla="*/ 595 w 595"/>
                <a:gd name="T17" fmla="*/ 369 h 539"/>
                <a:gd name="T18" fmla="*/ 595 w 595"/>
                <a:gd name="T19" fmla="*/ 312 h 539"/>
                <a:gd name="T20" fmla="*/ 482 w 595"/>
                <a:gd name="T21" fmla="*/ 284 h 539"/>
                <a:gd name="T22" fmla="*/ 538 w 595"/>
                <a:gd name="T23" fmla="*/ 199 h 539"/>
                <a:gd name="T24" fmla="*/ 538 w 595"/>
                <a:gd name="T25" fmla="*/ 142 h 539"/>
                <a:gd name="T26" fmla="*/ 482 w 595"/>
                <a:gd name="T27" fmla="*/ 114 h 539"/>
                <a:gd name="T28" fmla="*/ 482 w 595"/>
                <a:gd name="T29" fmla="*/ 85 h 539"/>
                <a:gd name="T30" fmla="*/ 425 w 595"/>
                <a:gd name="T31" fmla="*/ 29 h 539"/>
                <a:gd name="T32" fmla="*/ 283 w 595"/>
                <a:gd name="T33" fmla="*/ 0 h 539"/>
                <a:gd name="T34" fmla="*/ 198 w 595"/>
                <a:gd name="T35" fmla="*/ 29 h 539"/>
                <a:gd name="T36" fmla="*/ 170 w 595"/>
                <a:gd name="T37" fmla="*/ 57 h 539"/>
                <a:gd name="T38" fmla="*/ 113 w 595"/>
                <a:gd name="T39" fmla="*/ 29 h 539"/>
                <a:gd name="T40" fmla="*/ 85 w 595"/>
                <a:gd name="T41" fmla="*/ 57 h 539"/>
                <a:gd name="T42" fmla="*/ 113 w 595"/>
                <a:gd name="T43" fmla="*/ 142 h 539"/>
                <a:gd name="T44" fmla="*/ 0 w 595"/>
                <a:gd name="T45" fmla="*/ 255 h 539"/>
                <a:gd name="T46" fmla="*/ 28 w 595"/>
                <a:gd name="T47" fmla="*/ 369 h 539"/>
                <a:gd name="T48" fmla="*/ 28 w 595"/>
                <a:gd name="T49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539">
                  <a:moveTo>
                    <a:pt x="28" y="482"/>
                  </a:moveTo>
                  <a:lnTo>
                    <a:pt x="141" y="482"/>
                  </a:lnTo>
                  <a:lnTo>
                    <a:pt x="198" y="539"/>
                  </a:lnTo>
                  <a:lnTo>
                    <a:pt x="397" y="511"/>
                  </a:lnTo>
                  <a:lnTo>
                    <a:pt x="453" y="482"/>
                  </a:lnTo>
                  <a:lnTo>
                    <a:pt x="538" y="482"/>
                  </a:lnTo>
                  <a:lnTo>
                    <a:pt x="482" y="397"/>
                  </a:lnTo>
                  <a:lnTo>
                    <a:pt x="567" y="397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482" y="284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482" y="114"/>
                  </a:lnTo>
                  <a:lnTo>
                    <a:pt x="482" y="85"/>
                  </a:lnTo>
                  <a:lnTo>
                    <a:pt x="425" y="29"/>
                  </a:lnTo>
                  <a:lnTo>
                    <a:pt x="283" y="0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113" y="29"/>
                  </a:lnTo>
                  <a:lnTo>
                    <a:pt x="85" y="57"/>
                  </a:lnTo>
                  <a:lnTo>
                    <a:pt x="113" y="142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28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299"/>
            <p:cNvSpPr>
              <a:spLocks/>
            </p:cNvSpPr>
            <p:nvPr/>
          </p:nvSpPr>
          <p:spPr bwMode="auto">
            <a:xfrm>
              <a:off x="3733" y="630"/>
              <a:ext cx="708" cy="794"/>
            </a:xfrm>
            <a:custGeom>
              <a:avLst/>
              <a:gdLst>
                <a:gd name="T0" fmla="*/ 113 w 708"/>
                <a:gd name="T1" fmla="*/ 652 h 794"/>
                <a:gd name="T2" fmla="*/ 170 w 708"/>
                <a:gd name="T3" fmla="*/ 595 h 794"/>
                <a:gd name="T4" fmla="*/ 141 w 708"/>
                <a:gd name="T5" fmla="*/ 567 h 794"/>
                <a:gd name="T6" fmla="*/ 170 w 708"/>
                <a:gd name="T7" fmla="*/ 539 h 794"/>
                <a:gd name="T8" fmla="*/ 141 w 708"/>
                <a:gd name="T9" fmla="*/ 482 h 794"/>
                <a:gd name="T10" fmla="*/ 170 w 708"/>
                <a:gd name="T11" fmla="*/ 482 h 794"/>
                <a:gd name="T12" fmla="*/ 198 w 708"/>
                <a:gd name="T13" fmla="*/ 425 h 794"/>
                <a:gd name="T14" fmla="*/ 141 w 708"/>
                <a:gd name="T15" fmla="*/ 397 h 794"/>
                <a:gd name="T16" fmla="*/ 141 w 708"/>
                <a:gd name="T17" fmla="*/ 340 h 794"/>
                <a:gd name="T18" fmla="*/ 113 w 708"/>
                <a:gd name="T19" fmla="*/ 312 h 794"/>
                <a:gd name="T20" fmla="*/ 56 w 708"/>
                <a:gd name="T21" fmla="*/ 255 h 794"/>
                <a:gd name="T22" fmla="*/ 0 w 708"/>
                <a:gd name="T23" fmla="*/ 170 h 794"/>
                <a:gd name="T24" fmla="*/ 28 w 708"/>
                <a:gd name="T25" fmla="*/ 85 h 794"/>
                <a:gd name="T26" fmla="*/ 0 w 708"/>
                <a:gd name="T27" fmla="*/ 28 h 794"/>
                <a:gd name="T28" fmla="*/ 113 w 708"/>
                <a:gd name="T29" fmla="*/ 0 h 794"/>
                <a:gd name="T30" fmla="*/ 170 w 708"/>
                <a:gd name="T31" fmla="*/ 113 h 794"/>
                <a:gd name="T32" fmla="*/ 283 w 708"/>
                <a:gd name="T33" fmla="*/ 142 h 794"/>
                <a:gd name="T34" fmla="*/ 312 w 708"/>
                <a:gd name="T35" fmla="*/ 85 h 794"/>
                <a:gd name="T36" fmla="*/ 368 w 708"/>
                <a:gd name="T37" fmla="*/ 113 h 794"/>
                <a:gd name="T38" fmla="*/ 425 w 708"/>
                <a:gd name="T39" fmla="*/ 227 h 794"/>
                <a:gd name="T40" fmla="*/ 538 w 708"/>
                <a:gd name="T41" fmla="*/ 284 h 794"/>
                <a:gd name="T42" fmla="*/ 623 w 708"/>
                <a:gd name="T43" fmla="*/ 397 h 794"/>
                <a:gd name="T44" fmla="*/ 623 w 708"/>
                <a:gd name="T45" fmla="*/ 567 h 794"/>
                <a:gd name="T46" fmla="*/ 708 w 708"/>
                <a:gd name="T47" fmla="*/ 709 h 794"/>
                <a:gd name="T48" fmla="*/ 708 w 708"/>
                <a:gd name="T49" fmla="*/ 765 h 794"/>
                <a:gd name="T50" fmla="*/ 652 w 708"/>
                <a:gd name="T51" fmla="*/ 794 h 794"/>
                <a:gd name="T52" fmla="*/ 623 w 708"/>
                <a:gd name="T53" fmla="*/ 737 h 794"/>
                <a:gd name="T54" fmla="*/ 538 w 708"/>
                <a:gd name="T55" fmla="*/ 794 h 794"/>
                <a:gd name="T56" fmla="*/ 453 w 708"/>
                <a:gd name="T57" fmla="*/ 709 h 794"/>
                <a:gd name="T58" fmla="*/ 453 w 708"/>
                <a:gd name="T59" fmla="*/ 680 h 794"/>
                <a:gd name="T60" fmla="*/ 397 w 708"/>
                <a:gd name="T61" fmla="*/ 652 h 794"/>
                <a:gd name="T62" fmla="*/ 368 w 708"/>
                <a:gd name="T63" fmla="*/ 680 h 794"/>
                <a:gd name="T64" fmla="*/ 283 w 708"/>
                <a:gd name="T65" fmla="*/ 680 h 794"/>
                <a:gd name="T66" fmla="*/ 227 w 708"/>
                <a:gd name="T67" fmla="*/ 652 h 794"/>
                <a:gd name="T68" fmla="*/ 113 w 708"/>
                <a:gd name="T69" fmla="*/ 65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94">
                  <a:moveTo>
                    <a:pt x="113" y="652"/>
                  </a:moveTo>
                  <a:lnTo>
                    <a:pt x="170" y="595"/>
                  </a:lnTo>
                  <a:lnTo>
                    <a:pt x="141" y="56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41" y="340"/>
                  </a:lnTo>
                  <a:lnTo>
                    <a:pt x="113" y="312"/>
                  </a:lnTo>
                  <a:lnTo>
                    <a:pt x="56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113"/>
                  </a:lnTo>
                  <a:lnTo>
                    <a:pt x="425" y="227"/>
                  </a:lnTo>
                  <a:lnTo>
                    <a:pt x="538" y="284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708" y="709"/>
                  </a:lnTo>
                  <a:lnTo>
                    <a:pt x="708" y="765"/>
                  </a:lnTo>
                  <a:lnTo>
                    <a:pt x="652" y="794"/>
                  </a:lnTo>
                  <a:lnTo>
                    <a:pt x="623" y="737"/>
                  </a:lnTo>
                  <a:lnTo>
                    <a:pt x="538" y="794"/>
                  </a:lnTo>
                  <a:lnTo>
                    <a:pt x="453" y="709"/>
                  </a:lnTo>
                  <a:lnTo>
                    <a:pt x="453" y="680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113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300"/>
            <p:cNvSpPr>
              <a:spLocks/>
            </p:cNvSpPr>
            <p:nvPr/>
          </p:nvSpPr>
          <p:spPr bwMode="auto">
            <a:xfrm>
              <a:off x="4356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85 w 227"/>
                <a:gd name="T5" fmla="*/ 312 h 397"/>
                <a:gd name="T6" fmla="*/ 114 w 227"/>
                <a:gd name="T7" fmla="*/ 312 h 397"/>
                <a:gd name="T8" fmla="*/ 171 w 227"/>
                <a:gd name="T9" fmla="*/ 397 h 397"/>
                <a:gd name="T10" fmla="*/ 227 w 227"/>
                <a:gd name="T11" fmla="*/ 397 h 397"/>
                <a:gd name="T12" fmla="*/ 85 w 227"/>
                <a:gd name="T13" fmla="*/ 85 h 397"/>
                <a:gd name="T14" fmla="*/ 0 w 227"/>
                <a:gd name="T1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85" y="312"/>
                  </a:lnTo>
                  <a:lnTo>
                    <a:pt x="114" y="312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301"/>
            <p:cNvSpPr>
              <a:spLocks/>
            </p:cNvSpPr>
            <p:nvPr/>
          </p:nvSpPr>
          <p:spPr bwMode="auto">
            <a:xfrm>
              <a:off x="3704" y="970"/>
              <a:ext cx="227" cy="312"/>
            </a:xfrm>
            <a:custGeom>
              <a:avLst/>
              <a:gdLst>
                <a:gd name="T0" fmla="*/ 170 w 227"/>
                <a:gd name="T1" fmla="*/ 0 h 312"/>
                <a:gd name="T2" fmla="*/ 114 w 227"/>
                <a:gd name="T3" fmla="*/ 0 h 312"/>
                <a:gd name="T4" fmla="*/ 29 w 227"/>
                <a:gd name="T5" fmla="*/ 114 h 312"/>
                <a:gd name="T6" fmla="*/ 0 w 227"/>
                <a:gd name="T7" fmla="*/ 142 h 312"/>
                <a:gd name="T8" fmla="*/ 0 w 227"/>
                <a:gd name="T9" fmla="*/ 227 h 312"/>
                <a:gd name="T10" fmla="*/ 29 w 227"/>
                <a:gd name="T11" fmla="*/ 284 h 312"/>
                <a:gd name="T12" fmla="*/ 142 w 227"/>
                <a:gd name="T13" fmla="*/ 312 h 312"/>
                <a:gd name="T14" fmla="*/ 199 w 227"/>
                <a:gd name="T15" fmla="*/ 255 h 312"/>
                <a:gd name="T16" fmla="*/ 170 w 227"/>
                <a:gd name="T17" fmla="*/ 227 h 312"/>
                <a:gd name="T18" fmla="*/ 199 w 227"/>
                <a:gd name="T19" fmla="*/ 199 h 312"/>
                <a:gd name="T20" fmla="*/ 170 w 227"/>
                <a:gd name="T21" fmla="*/ 142 h 312"/>
                <a:gd name="T22" fmla="*/ 199 w 227"/>
                <a:gd name="T23" fmla="*/ 142 h 312"/>
                <a:gd name="T24" fmla="*/ 227 w 227"/>
                <a:gd name="T25" fmla="*/ 85 h 312"/>
                <a:gd name="T26" fmla="*/ 170 w 227"/>
                <a:gd name="T27" fmla="*/ 57 h 312"/>
                <a:gd name="T28" fmla="*/ 170 w 227"/>
                <a:gd name="T2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12">
                  <a:moveTo>
                    <a:pt x="170" y="0"/>
                  </a:moveTo>
                  <a:lnTo>
                    <a:pt x="114" y="0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142" y="312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42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303"/>
            <p:cNvSpPr>
              <a:spLocks/>
            </p:cNvSpPr>
            <p:nvPr/>
          </p:nvSpPr>
          <p:spPr bwMode="auto">
            <a:xfrm>
              <a:off x="3052" y="233"/>
              <a:ext cx="822" cy="964"/>
            </a:xfrm>
            <a:custGeom>
              <a:avLst/>
              <a:gdLst>
                <a:gd name="T0" fmla="*/ 142 w 822"/>
                <a:gd name="T1" fmla="*/ 851 h 964"/>
                <a:gd name="T2" fmla="*/ 199 w 822"/>
                <a:gd name="T3" fmla="*/ 879 h 964"/>
                <a:gd name="T4" fmla="*/ 227 w 822"/>
                <a:gd name="T5" fmla="*/ 851 h 964"/>
                <a:gd name="T6" fmla="*/ 312 w 822"/>
                <a:gd name="T7" fmla="*/ 822 h 964"/>
                <a:gd name="T8" fmla="*/ 454 w 822"/>
                <a:gd name="T9" fmla="*/ 851 h 964"/>
                <a:gd name="T10" fmla="*/ 511 w 822"/>
                <a:gd name="T11" fmla="*/ 907 h 964"/>
                <a:gd name="T12" fmla="*/ 511 w 822"/>
                <a:gd name="T13" fmla="*/ 936 h 964"/>
                <a:gd name="T14" fmla="*/ 567 w 822"/>
                <a:gd name="T15" fmla="*/ 964 h 964"/>
                <a:gd name="T16" fmla="*/ 652 w 822"/>
                <a:gd name="T17" fmla="*/ 964 h 964"/>
                <a:gd name="T18" fmla="*/ 652 w 822"/>
                <a:gd name="T19" fmla="*/ 879 h 964"/>
                <a:gd name="T20" fmla="*/ 766 w 822"/>
                <a:gd name="T21" fmla="*/ 737 h 964"/>
                <a:gd name="T22" fmla="*/ 822 w 822"/>
                <a:gd name="T23" fmla="*/ 737 h 964"/>
                <a:gd name="T24" fmla="*/ 737 w 822"/>
                <a:gd name="T25" fmla="*/ 652 h 964"/>
                <a:gd name="T26" fmla="*/ 681 w 822"/>
                <a:gd name="T27" fmla="*/ 567 h 964"/>
                <a:gd name="T28" fmla="*/ 709 w 822"/>
                <a:gd name="T29" fmla="*/ 482 h 964"/>
                <a:gd name="T30" fmla="*/ 681 w 822"/>
                <a:gd name="T31" fmla="*/ 425 h 964"/>
                <a:gd name="T32" fmla="*/ 794 w 822"/>
                <a:gd name="T33" fmla="*/ 397 h 964"/>
                <a:gd name="T34" fmla="*/ 737 w 822"/>
                <a:gd name="T35" fmla="*/ 312 h 964"/>
                <a:gd name="T36" fmla="*/ 624 w 822"/>
                <a:gd name="T37" fmla="*/ 255 h 964"/>
                <a:gd name="T38" fmla="*/ 624 w 822"/>
                <a:gd name="T39" fmla="*/ 199 h 964"/>
                <a:gd name="T40" fmla="*/ 596 w 822"/>
                <a:gd name="T41" fmla="*/ 199 h 964"/>
                <a:gd name="T42" fmla="*/ 596 w 822"/>
                <a:gd name="T43" fmla="*/ 114 h 964"/>
                <a:gd name="T44" fmla="*/ 539 w 822"/>
                <a:gd name="T45" fmla="*/ 85 h 964"/>
                <a:gd name="T46" fmla="*/ 511 w 822"/>
                <a:gd name="T47" fmla="*/ 0 h 964"/>
                <a:gd name="T48" fmla="*/ 426 w 822"/>
                <a:gd name="T49" fmla="*/ 29 h 964"/>
                <a:gd name="T50" fmla="*/ 397 w 822"/>
                <a:gd name="T51" fmla="*/ 114 h 964"/>
                <a:gd name="T52" fmla="*/ 227 w 822"/>
                <a:gd name="T53" fmla="*/ 85 h 964"/>
                <a:gd name="T54" fmla="*/ 142 w 822"/>
                <a:gd name="T55" fmla="*/ 199 h 964"/>
                <a:gd name="T56" fmla="*/ 114 w 822"/>
                <a:gd name="T57" fmla="*/ 142 h 964"/>
                <a:gd name="T58" fmla="*/ 57 w 822"/>
                <a:gd name="T59" fmla="*/ 199 h 964"/>
                <a:gd name="T60" fmla="*/ 0 w 822"/>
                <a:gd name="T61" fmla="*/ 369 h 964"/>
                <a:gd name="T62" fmla="*/ 57 w 822"/>
                <a:gd name="T63" fmla="*/ 369 h 964"/>
                <a:gd name="T64" fmla="*/ 142 w 822"/>
                <a:gd name="T65" fmla="*/ 454 h 964"/>
                <a:gd name="T66" fmla="*/ 199 w 822"/>
                <a:gd name="T67" fmla="*/ 454 h 964"/>
                <a:gd name="T68" fmla="*/ 199 w 822"/>
                <a:gd name="T69" fmla="*/ 539 h 964"/>
                <a:gd name="T70" fmla="*/ 170 w 822"/>
                <a:gd name="T71" fmla="*/ 539 h 964"/>
                <a:gd name="T72" fmla="*/ 114 w 822"/>
                <a:gd name="T73" fmla="*/ 652 h 964"/>
                <a:gd name="T74" fmla="*/ 170 w 822"/>
                <a:gd name="T75" fmla="*/ 681 h 964"/>
                <a:gd name="T76" fmla="*/ 142 w 822"/>
                <a:gd name="T77" fmla="*/ 709 h 964"/>
                <a:gd name="T78" fmla="*/ 142 w 822"/>
                <a:gd name="T79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2" h="964">
                  <a:moveTo>
                    <a:pt x="142" y="851"/>
                  </a:moveTo>
                  <a:lnTo>
                    <a:pt x="199" y="879"/>
                  </a:lnTo>
                  <a:lnTo>
                    <a:pt x="227" y="851"/>
                  </a:lnTo>
                  <a:lnTo>
                    <a:pt x="312" y="822"/>
                  </a:lnTo>
                  <a:lnTo>
                    <a:pt x="454" y="851"/>
                  </a:lnTo>
                  <a:lnTo>
                    <a:pt x="511" y="907"/>
                  </a:lnTo>
                  <a:lnTo>
                    <a:pt x="511" y="936"/>
                  </a:lnTo>
                  <a:lnTo>
                    <a:pt x="567" y="964"/>
                  </a:lnTo>
                  <a:lnTo>
                    <a:pt x="652" y="964"/>
                  </a:lnTo>
                  <a:lnTo>
                    <a:pt x="652" y="879"/>
                  </a:lnTo>
                  <a:lnTo>
                    <a:pt x="766" y="737"/>
                  </a:lnTo>
                  <a:lnTo>
                    <a:pt x="822" y="737"/>
                  </a:lnTo>
                  <a:lnTo>
                    <a:pt x="737" y="652"/>
                  </a:lnTo>
                  <a:lnTo>
                    <a:pt x="681" y="567"/>
                  </a:lnTo>
                  <a:lnTo>
                    <a:pt x="709" y="482"/>
                  </a:lnTo>
                  <a:lnTo>
                    <a:pt x="681" y="425"/>
                  </a:lnTo>
                  <a:lnTo>
                    <a:pt x="794" y="397"/>
                  </a:lnTo>
                  <a:lnTo>
                    <a:pt x="737" y="312"/>
                  </a:lnTo>
                  <a:lnTo>
                    <a:pt x="624" y="255"/>
                  </a:lnTo>
                  <a:lnTo>
                    <a:pt x="624" y="199"/>
                  </a:lnTo>
                  <a:lnTo>
                    <a:pt x="596" y="199"/>
                  </a:lnTo>
                  <a:lnTo>
                    <a:pt x="596" y="114"/>
                  </a:lnTo>
                  <a:lnTo>
                    <a:pt x="539" y="85"/>
                  </a:lnTo>
                  <a:lnTo>
                    <a:pt x="511" y="0"/>
                  </a:lnTo>
                  <a:lnTo>
                    <a:pt x="426" y="29"/>
                  </a:lnTo>
                  <a:lnTo>
                    <a:pt x="397" y="114"/>
                  </a:lnTo>
                  <a:lnTo>
                    <a:pt x="227" y="85"/>
                  </a:lnTo>
                  <a:lnTo>
                    <a:pt x="142" y="199"/>
                  </a:lnTo>
                  <a:lnTo>
                    <a:pt x="114" y="142"/>
                  </a:lnTo>
                  <a:lnTo>
                    <a:pt x="57" y="199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454"/>
                  </a:lnTo>
                  <a:lnTo>
                    <a:pt x="199" y="454"/>
                  </a:lnTo>
                  <a:lnTo>
                    <a:pt x="199" y="539"/>
                  </a:lnTo>
                  <a:lnTo>
                    <a:pt x="170" y="539"/>
                  </a:lnTo>
                  <a:lnTo>
                    <a:pt x="114" y="652"/>
                  </a:lnTo>
                  <a:lnTo>
                    <a:pt x="170" y="681"/>
                  </a:lnTo>
                  <a:lnTo>
                    <a:pt x="142" y="709"/>
                  </a:lnTo>
                  <a:lnTo>
                    <a:pt x="142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8" name="Group 303"/>
          <p:cNvGrpSpPr>
            <a:grpSpLocks/>
          </p:cNvGrpSpPr>
          <p:nvPr/>
        </p:nvGrpSpPr>
        <p:grpSpPr bwMode="auto">
          <a:xfrm>
            <a:off x="649333" y="5222969"/>
            <a:ext cx="4211000" cy="7249613"/>
            <a:chOff x="756" y="233"/>
            <a:chExt cx="4479" cy="7711"/>
          </a:xfrm>
        </p:grpSpPr>
        <p:sp>
          <p:nvSpPr>
            <p:cNvPr id="209" name="Freeform 259"/>
            <p:cNvSpPr>
              <a:spLocks/>
            </p:cNvSpPr>
            <p:nvPr/>
          </p:nvSpPr>
          <p:spPr bwMode="auto">
            <a:xfrm>
              <a:off x="2060" y="2331"/>
              <a:ext cx="1644" cy="1985"/>
            </a:xfrm>
            <a:custGeom>
              <a:avLst/>
              <a:gdLst>
                <a:gd name="T0" fmla="*/ 170 w 1644"/>
                <a:gd name="T1" fmla="*/ 1814 h 1985"/>
                <a:gd name="T2" fmla="*/ 227 w 1644"/>
                <a:gd name="T3" fmla="*/ 1758 h 1985"/>
                <a:gd name="T4" fmla="*/ 170 w 1644"/>
                <a:gd name="T5" fmla="*/ 1588 h 1985"/>
                <a:gd name="T6" fmla="*/ 113 w 1644"/>
                <a:gd name="T7" fmla="*/ 1644 h 1985"/>
                <a:gd name="T8" fmla="*/ 0 w 1644"/>
                <a:gd name="T9" fmla="*/ 1417 h 1985"/>
                <a:gd name="T10" fmla="*/ 227 w 1644"/>
                <a:gd name="T11" fmla="*/ 1304 h 1985"/>
                <a:gd name="T12" fmla="*/ 340 w 1644"/>
                <a:gd name="T13" fmla="*/ 1021 h 1985"/>
                <a:gd name="T14" fmla="*/ 397 w 1644"/>
                <a:gd name="T15" fmla="*/ 964 h 1985"/>
                <a:gd name="T16" fmla="*/ 454 w 1644"/>
                <a:gd name="T17" fmla="*/ 794 h 1985"/>
                <a:gd name="T18" fmla="*/ 510 w 1644"/>
                <a:gd name="T19" fmla="*/ 737 h 1985"/>
                <a:gd name="T20" fmla="*/ 567 w 1644"/>
                <a:gd name="T21" fmla="*/ 680 h 1985"/>
                <a:gd name="T22" fmla="*/ 510 w 1644"/>
                <a:gd name="T23" fmla="*/ 567 h 1985"/>
                <a:gd name="T24" fmla="*/ 624 w 1644"/>
                <a:gd name="T25" fmla="*/ 510 h 1985"/>
                <a:gd name="T26" fmla="*/ 737 w 1644"/>
                <a:gd name="T27" fmla="*/ 397 h 1985"/>
                <a:gd name="T28" fmla="*/ 680 w 1644"/>
                <a:gd name="T29" fmla="*/ 340 h 1985"/>
                <a:gd name="T30" fmla="*/ 624 w 1644"/>
                <a:gd name="T31" fmla="*/ 283 h 1985"/>
                <a:gd name="T32" fmla="*/ 851 w 1644"/>
                <a:gd name="T33" fmla="*/ 113 h 1985"/>
                <a:gd name="T34" fmla="*/ 964 w 1644"/>
                <a:gd name="T35" fmla="*/ 57 h 1985"/>
                <a:gd name="T36" fmla="*/ 1134 w 1644"/>
                <a:gd name="T37" fmla="*/ 0 h 1985"/>
                <a:gd name="T38" fmla="*/ 1191 w 1644"/>
                <a:gd name="T39" fmla="*/ 113 h 1985"/>
                <a:gd name="T40" fmla="*/ 1304 w 1644"/>
                <a:gd name="T41" fmla="*/ 170 h 1985"/>
                <a:gd name="T42" fmla="*/ 1418 w 1644"/>
                <a:gd name="T43" fmla="*/ 227 h 1985"/>
                <a:gd name="T44" fmla="*/ 1644 w 1644"/>
                <a:gd name="T45" fmla="*/ 170 h 1985"/>
                <a:gd name="T46" fmla="*/ 1644 w 1644"/>
                <a:gd name="T47" fmla="*/ 340 h 1985"/>
                <a:gd name="T48" fmla="*/ 1588 w 1644"/>
                <a:gd name="T49" fmla="*/ 397 h 1985"/>
                <a:gd name="T50" fmla="*/ 1531 w 1644"/>
                <a:gd name="T51" fmla="*/ 567 h 1985"/>
                <a:gd name="T52" fmla="*/ 1474 w 1644"/>
                <a:gd name="T53" fmla="*/ 794 h 1985"/>
                <a:gd name="T54" fmla="*/ 1588 w 1644"/>
                <a:gd name="T55" fmla="*/ 850 h 1985"/>
                <a:gd name="T56" fmla="*/ 1644 w 1644"/>
                <a:gd name="T57" fmla="*/ 907 h 1985"/>
                <a:gd name="T58" fmla="*/ 1588 w 1644"/>
                <a:gd name="T59" fmla="*/ 1021 h 1985"/>
                <a:gd name="T60" fmla="*/ 1418 w 1644"/>
                <a:gd name="T61" fmla="*/ 1021 h 1985"/>
                <a:gd name="T62" fmla="*/ 1361 w 1644"/>
                <a:gd name="T63" fmla="*/ 964 h 1985"/>
                <a:gd name="T64" fmla="*/ 1191 w 1644"/>
                <a:gd name="T65" fmla="*/ 1021 h 1985"/>
                <a:gd name="T66" fmla="*/ 1077 w 1644"/>
                <a:gd name="T67" fmla="*/ 1077 h 1985"/>
                <a:gd name="T68" fmla="*/ 964 w 1644"/>
                <a:gd name="T69" fmla="*/ 1134 h 1985"/>
                <a:gd name="T70" fmla="*/ 964 w 1644"/>
                <a:gd name="T71" fmla="*/ 1247 h 1985"/>
                <a:gd name="T72" fmla="*/ 907 w 1644"/>
                <a:gd name="T73" fmla="*/ 1304 h 1985"/>
                <a:gd name="T74" fmla="*/ 851 w 1644"/>
                <a:gd name="T75" fmla="*/ 1417 h 1985"/>
                <a:gd name="T76" fmla="*/ 794 w 1644"/>
                <a:gd name="T77" fmla="*/ 1531 h 1985"/>
                <a:gd name="T78" fmla="*/ 737 w 1644"/>
                <a:gd name="T79" fmla="*/ 1758 h 1985"/>
                <a:gd name="T80" fmla="*/ 680 w 1644"/>
                <a:gd name="T81" fmla="*/ 1814 h 1985"/>
                <a:gd name="T82" fmla="*/ 624 w 1644"/>
                <a:gd name="T83" fmla="*/ 1871 h 1985"/>
                <a:gd name="T84" fmla="*/ 567 w 1644"/>
                <a:gd name="T85" fmla="*/ 1928 h 1985"/>
                <a:gd name="T86" fmla="*/ 510 w 1644"/>
                <a:gd name="T87" fmla="*/ 1985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4" h="1985">
                  <a:moveTo>
                    <a:pt x="170" y="1985"/>
                  </a:moveTo>
                  <a:lnTo>
                    <a:pt x="170" y="1814"/>
                  </a:lnTo>
                  <a:lnTo>
                    <a:pt x="227" y="1814"/>
                  </a:lnTo>
                  <a:lnTo>
                    <a:pt x="227" y="1758"/>
                  </a:lnTo>
                  <a:lnTo>
                    <a:pt x="170" y="1758"/>
                  </a:lnTo>
                  <a:lnTo>
                    <a:pt x="170" y="1588"/>
                  </a:lnTo>
                  <a:lnTo>
                    <a:pt x="113" y="1588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17"/>
                  </a:lnTo>
                  <a:lnTo>
                    <a:pt x="227" y="141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418" y="227"/>
                  </a:lnTo>
                  <a:lnTo>
                    <a:pt x="1418" y="170"/>
                  </a:lnTo>
                  <a:lnTo>
                    <a:pt x="1644" y="170"/>
                  </a:lnTo>
                  <a:lnTo>
                    <a:pt x="1644" y="283"/>
                  </a:lnTo>
                  <a:lnTo>
                    <a:pt x="1644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531" y="397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644" y="850"/>
                  </a:lnTo>
                  <a:lnTo>
                    <a:pt x="1644" y="907"/>
                  </a:lnTo>
                  <a:lnTo>
                    <a:pt x="1588" y="907"/>
                  </a:lnTo>
                  <a:lnTo>
                    <a:pt x="1588" y="1021"/>
                  </a:lnTo>
                  <a:lnTo>
                    <a:pt x="153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191" y="1021"/>
                  </a:lnTo>
                  <a:lnTo>
                    <a:pt x="1191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964" y="1134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851" y="1304"/>
                  </a:lnTo>
                  <a:lnTo>
                    <a:pt x="851" y="1417"/>
                  </a:lnTo>
                  <a:lnTo>
                    <a:pt x="794" y="1417"/>
                  </a:lnTo>
                  <a:lnTo>
                    <a:pt x="794" y="1531"/>
                  </a:lnTo>
                  <a:lnTo>
                    <a:pt x="737" y="1531"/>
                  </a:lnTo>
                  <a:lnTo>
                    <a:pt x="737" y="1758"/>
                  </a:lnTo>
                  <a:lnTo>
                    <a:pt x="680" y="1758"/>
                  </a:lnTo>
                  <a:lnTo>
                    <a:pt x="680" y="1814"/>
                  </a:lnTo>
                  <a:lnTo>
                    <a:pt x="624" y="1814"/>
                  </a:lnTo>
                  <a:lnTo>
                    <a:pt x="624" y="1871"/>
                  </a:lnTo>
                  <a:lnTo>
                    <a:pt x="567" y="1871"/>
                  </a:lnTo>
                  <a:lnTo>
                    <a:pt x="567" y="1928"/>
                  </a:lnTo>
                  <a:lnTo>
                    <a:pt x="510" y="1928"/>
                  </a:lnTo>
                  <a:lnTo>
                    <a:pt x="510" y="1985"/>
                  </a:lnTo>
                  <a:lnTo>
                    <a:pt x="170" y="19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260"/>
            <p:cNvSpPr>
              <a:spLocks/>
            </p:cNvSpPr>
            <p:nvPr/>
          </p:nvSpPr>
          <p:spPr bwMode="auto">
            <a:xfrm>
              <a:off x="1550" y="3125"/>
              <a:ext cx="623" cy="680"/>
            </a:xfrm>
            <a:custGeom>
              <a:avLst/>
              <a:gdLst>
                <a:gd name="T0" fmla="*/ 623 w 623"/>
                <a:gd name="T1" fmla="*/ 623 h 680"/>
                <a:gd name="T2" fmla="*/ 623 w 623"/>
                <a:gd name="T3" fmla="*/ 510 h 680"/>
                <a:gd name="T4" fmla="*/ 567 w 623"/>
                <a:gd name="T5" fmla="*/ 510 h 680"/>
                <a:gd name="T6" fmla="*/ 567 w 623"/>
                <a:gd name="T7" fmla="*/ 283 h 680"/>
                <a:gd name="T8" fmla="*/ 510 w 623"/>
                <a:gd name="T9" fmla="*/ 283 h 680"/>
                <a:gd name="T10" fmla="*/ 510 w 623"/>
                <a:gd name="T11" fmla="*/ 227 h 680"/>
                <a:gd name="T12" fmla="*/ 453 w 623"/>
                <a:gd name="T13" fmla="*/ 227 h 680"/>
                <a:gd name="T14" fmla="*/ 453 w 623"/>
                <a:gd name="T15" fmla="*/ 113 h 680"/>
                <a:gd name="T16" fmla="*/ 397 w 623"/>
                <a:gd name="T17" fmla="*/ 113 h 680"/>
                <a:gd name="T18" fmla="*/ 397 w 623"/>
                <a:gd name="T19" fmla="*/ 56 h 680"/>
                <a:gd name="T20" fmla="*/ 340 w 623"/>
                <a:gd name="T21" fmla="*/ 56 h 680"/>
                <a:gd name="T22" fmla="*/ 340 w 623"/>
                <a:gd name="T23" fmla="*/ 0 h 680"/>
                <a:gd name="T24" fmla="*/ 283 w 623"/>
                <a:gd name="T25" fmla="*/ 0 h 680"/>
                <a:gd name="T26" fmla="*/ 283 w 623"/>
                <a:gd name="T27" fmla="*/ 56 h 680"/>
                <a:gd name="T28" fmla="*/ 113 w 623"/>
                <a:gd name="T29" fmla="*/ 56 h 680"/>
                <a:gd name="T30" fmla="*/ 113 w 623"/>
                <a:gd name="T31" fmla="*/ 113 h 680"/>
                <a:gd name="T32" fmla="*/ 56 w 623"/>
                <a:gd name="T33" fmla="*/ 113 h 680"/>
                <a:gd name="T34" fmla="*/ 56 w 623"/>
                <a:gd name="T35" fmla="*/ 227 h 680"/>
                <a:gd name="T36" fmla="*/ 113 w 623"/>
                <a:gd name="T37" fmla="*/ 227 h 680"/>
                <a:gd name="T38" fmla="*/ 113 w 623"/>
                <a:gd name="T39" fmla="*/ 340 h 680"/>
                <a:gd name="T40" fmla="*/ 56 w 623"/>
                <a:gd name="T41" fmla="*/ 340 h 680"/>
                <a:gd name="T42" fmla="*/ 56 w 623"/>
                <a:gd name="T43" fmla="*/ 397 h 680"/>
                <a:gd name="T44" fmla="*/ 0 w 623"/>
                <a:gd name="T45" fmla="*/ 397 h 680"/>
                <a:gd name="T46" fmla="*/ 0 w 623"/>
                <a:gd name="T47" fmla="*/ 567 h 680"/>
                <a:gd name="T48" fmla="*/ 56 w 623"/>
                <a:gd name="T49" fmla="*/ 567 h 680"/>
                <a:gd name="T50" fmla="*/ 56 w 623"/>
                <a:gd name="T51" fmla="*/ 623 h 680"/>
                <a:gd name="T52" fmla="*/ 170 w 623"/>
                <a:gd name="T53" fmla="*/ 623 h 680"/>
                <a:gd name="T54" fmla="*/ 170 w 623"/>
                <a:gd name="T55" fmla="*/ 680 h 680"/>
                <a:gd name="T56" fmla="*/ 510 w 623"/>
                <a:gd name="T57" fmla="*/ 680 h 680"/>
                <a:gd name="T58" fmla="*/ 510 w 623"/>
                <a:gd name="T59" fmla="*/ 623 h 680"/>
                <a:gd name="T60" fmla="*/ 623 w 623"/>
                <a:gd name="T61" fmla="*/ 62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680">
                  <a:moveTo>
                    <a:pt x="623" y="623"/>
                  </a:moveTo>
                  <a:lnTo>
                    <a:pt x="623" y="510"/>
                  </a:lnTo>
                  <a:lnTo>
                    <a:pt x="567" y="51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23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261"/>
            <p:cNvSpPr>
              <a:spLocks/>
            </p:cNvSpPr>
            <p:nvPr/>
          </p:nvSpPr>
          <p:spPr bwMode="auto">
            <a:xfrm>
              <a:off x="1436" y="2047"/>
              <a:ext cx="1361" cy="1701"/>
            </a:xfrm>
            <a:custGeom>
              <a:avLst/>
              <a:gdLst>
                <a:gd name="T0" fmla="*/ 1021 w 1361"/>
                <a:gd name="T1" fmla="*/ 454 h 1701"/>
                <a:gd name="T2" fmla="*/ 1078 w 1361"/>
                <a:gd name="T3" fmla="*/ 397 h 1701"/>
                <a:gd name="T4" fmla="*/ 1134 w 1361"/>
                <a:gd name="T5" fmla="*/ 341 h 1701"/>
                <a:gd name="T6" fmla="*/ 1078 w 1361"/>
                <a:gd name="T7" fmla="*/ 227 h 1701"/>
                <a:gd name="T8" fmla="*/ 737 w 1361"/>
                <a:gd name="T9" fmla="*/ 171 h 1701"/>
                <a:gd name="T10" fmla="*/ 681 w 1361"/>
                <a:gd name="T11" fmla="*/ 114 h 1701"/>
                <a:gd name="T12" fmla="*/ 454 w 1361"/>
                <a:gd name="T13" fmla="*/ 57 h 1701"/>
                <a:gd name="T14" fmla="*/ 341 w 1361"/>
                <a:gd name="T15" fmla="*/ 0 h 1701"/>
                <a:gd name="T16" fmla="*/ 284 w 1361"/>
                <a:gd name="T17" fmla="*/ 57 h 1701"/>
                <a:gd name="T18" fmla="*/ 397 w 1361"/>
                <a:gd name="T19" fmla="*/ 171 h 1701"/>
                <a:gd name="T20" fmla="*/ 341 w 1361"/>
                <a:gd name="T21" fmla="*/ 227 h 1701"/>
                <a:gd name="T22" fmla="*/ 284 w 1361"/>
                <a:gd name="T23" fmla="*/ 284 h 1701"/>
                <a:gd name="T24" fmla="*/ 170 w 1361"/>
                <a:gd name="T25" fmla="*/ 454 h 1701"/>
                <a:gd name="T26" fmla="*/ 0 w 1361"/>
                <a:gd name="T27" fmla="*/ 511 h 1701"/>
                <a:gd name="T28" fmla="*/ 57 w 1361"/>
                <a:gd name="T29" fmla="*/ 624 h 1701"/>
                <a:gd name="T30" fmla="*/ 57 w 1361"/>
                <a:gd name="T31" fmla="*/ 794 h 1701"/>
                <a:gd name="T32" fmla="*/ 170 w 1361"/>
                <a:gd name="T33" fmla="*/ 964 h 1701"/>
                <a:gd name="T34" fmla="*/ 227 w 1361"/>
                <a:gd name="T35" fmla="*/ 1134 h 1701"/>
                <a:gd name="T36" fmla="*/ 397 w 1361"/>
                <a:gd name="T37" fmla="*/ 1078 h 1701"/>
                <a:gd name="T38" fmla="*/ 454 w 1361"/>
                <a:gd name="T39" fmla="*/ 1134 h 1701"/>
                <a:gd name="T40" fmla="*/ 511 w 1361"/>
                <a:gd name="T41" fmla="*/ 1191 h 1701"/>
                <a:gd name="T42" fmla="*/ 567 w 1361"/>
                <a:gd name="T43" fmla="*/ 1305 h 1701"/>
                <a:gd name="T44" fmla="*/ 624 w 1361"/>
                <a:gd name="T45" fmla="*/ 1361 h 1701"/>
                <a:gd name="T46" fmla="*/ 681 w 1361"/>
                <a:gd name="T47" fmla="*/ 1588 h 1701"/>
                <a:gd name="T48" fmla="*/ 737 w 1361"/>
                <a:gd name="T49" fmla="*/ 1701 h 1701"/>
                <a:gd name="T50" fmla="*/ 851 w 1361"/>
                <a:gd name="T51" fmla="*/ 1588 h 1701"/>
                <a:gd name="T52" fmla="*/ 964 w 1361"/>
                <a:gd name="T53" fmla="*/ 1248 h 1701"/>
                <a:gd name="T54" fmla="*/ 1021 w 1361"/>
                <a:gd name="T55" fmla="*/ 1078 h 1701"/>
                <a:gd name="T56" fmla="*/ 1078 w 1361"/>
                <a:gd name="T57" fmla="*/ 1021 h 1701"/>
                <a:gd name="T58" fmla="*/ 1134 w 1361"/>
                <a:gd name="T59" fmla="*/ 964 h 1701"/>
                <a:gd name="T60" fmla="*/ 1191 w 1361"/>
                <a:gd name="T61" fmla="*/ 851 h 1701"/>
                <a:gd name="T62" fmla="*/ 1134 w 1361"/>
                <a:gd name="T63" fmla="*/ 794 h 1701"/>
                <a:gd name="T64" fmla="*/ 1248 w 1361"/>
                <a:gd name="T65" fmla="*/ 681 h 1701"/>
                <a:gd name="T66" fmla="*/ 1361 w 1361"/>
                <a:gd name="T67" fmla="*/ 624 h 1701"/>
                <a:gd name="T68" fmla="*/ 1304 w 1361"/>
                <a:gd name="T69" fmla="*/ 567 h 1701"/>
                <a:gd name="T70" fmla="*/ 1248 w 1361"/>
                <a:gd name="T71" fmla="*/ 45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701">
                  <a:moveTo>
                    <a:pt x="1248" y="454"/>
                  </a:move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78" y="227"/>
                  </a:lnTo>
                  <a:lnTo>
                    <a:pt x="1078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305"/>
                  </a:lnTo>
                  <a:lnTo>
                    <a:pt x="624" y="1305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701"/>
                  </a:lnTo>
                  <a:lnTo>
                    <a:pt x="851" y="1701"/>
                  </a:lnTo>
                  <a:lnTo>
                    <a:pt x="851" y="1588"/>
                  </a:lnTo>
                  <a:lnTo>
                    <a:pt x="964" y="1588"/>
                  </a:lnTo>
                  <a:lnTo>
                    <a:pt x="964" y="1248"/>
                  </a:lnTo>
                  <a:lnTo>
                    <a:pt x="1021" y="1248"/>
                  </a:lnTo>
                  <a:lnTo>
                    <a:pt x="1021" y="1078"/>
                  </a:lnTo>
                  <a:lnTo>
                    <a:pt x="1078" y="1078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134" y="851"/>
                  </a:lnTo>
                  <a:lnTo>
                    <a:pt x="1134" y="794"/>
                  </a:lnTo>
                  <a:lnTo>
                    <a:pt x="1248" y="794"/>
                  </a:lnTo>
                  <a:lnTo>
                    <a:pt x="1248" y="681"/>
                  </a:lnTo>
                  <a:lnTo>
                    <a:pt x="1361" y="681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262"/>
            <p:cNvSpPr>
              <a:spLocks/>
            </p:cNvSpPr>
            <p:nvPr/>
          </p:nvSpPr>
          <p:spPr bwMode="auto">
            <a:xfrm>
              <a:off x="1606" y="3295"/>
              <a:ext cx="2325" cy="1701"/>
            </a:xfrm>
            <a:custGeom>
              <a:avLst/>
              <a:gdLst>
                <a:gd name="T0" fmla="*/ 341 w 2325"/>
                <a:gd name="T1" fmla="*/ 1021 h 1701"/>
                <a:gd name="T2" fmla="*/ 114 w 2325"/>
                <a:gd name="T3" fmla="*/ 1077 h 1701"/>
                <a:gd name="T4" fmla="*/ 57 w 2325"/>
                <a:gd name="T5" fmla="*/ 1247 h 1701"/>
                <a:gd name="T6" fmla="*/ 0 w 2325"/>
                <a:gd name="T7" fmla="*/ 1304 h 1701"/>
                <a:gd name="T8" fmla="*/ 114 w 2325"/>
                <a:gd name="T9" fmla="*/ 1361 h 1701"/>
                <a:gd name="T10" fmla="*/ 171 w 2325"/>
                <a:gd name="T11" fmla="*/ 1531 h 1701"/>
                <a:gd name="T12" fmla="*/ 227 w 2325"/>
                <a:gd name="T13" fmla="*/ 1588 h 1701"/>
                <a:gd name="T14" fmla="*/ 454 w 2325"/>
                <a:gd name="T15" fmla="*/ 1701 h 1701"/>
                <a:gd name="T16" fmla="*/ 511 w 2325"/>
                <a:gd name="T17" fmla="*/ 1644 h 1701"/>
                <a:gd name="T18" fmla="*/ 567 w 2325"/>
                <a:gd name="T19" fmla="*/ 1588 h 1701"/>
                <a:gd name="T20" fmla="*/ 794 w 2325"/>
                <a:gd name="T21" fmla="*/ 1531 h 1701"/>
                <a:gd name="T22" fmla="*/ 851 w 2325"/>
                <a:gd name="T23" fmla="*/ 1474 h 1701"/>
                <a:gd name="T24" fmla="*/ 908 w 2325"/>
                <a:gd name="T25" fmla="*/ 1304 h 1701"/>
                <a:gd name="T26" fmla="*/ 1361 w 2325"/>
                <a:gd name="T27" fmla="*/ 1247 h 1701"/>
                <a:gd name="T28" fmla="*/ 1475 w 2325"/>
                <a:gd name="T29" fmla="*/ 1191 h 1701"/>
                <a:gd name="T30" fmla="*/ 1531 w 2325"/>
                <a:gd name="T31" fmla="*/ 907 h 1701"/>
                <a:gd name="T32" fmla="*/ 1588 w 2325"/>
                <a:gd name="T33" fmla="*/ 850 h 1701"/>
                <a:gd name="T34" fmla="*/ 1645 w 2325"/>
                <a:gd name="T35" fmla="*/ 907 h 1701"/>
                <a:gd name="T36" fmla="*/ 1758 w 2325"/>
                <a:gd name="T37" fmla="*/ 850 h 1701"/>
                <a:gd name="T38" fmla="*/ 2042 w 2325"/>
                <a:gd name="T39" fmla="*/ 737 h 1701"/>
                <a:gd name="T40" fmla="*/ 2212 w 2325"/>
                <a:gd name="T41" fmla="*/ 680 h 1701"/>
                <a:gd name="T42" fmla="*/ 2269 w 2325"/>
                <a:gd name="T43" fmla="*/ 624 h 1701"/>
                <a:gd name="T44" fmla="*/ 2325 w 2325"/>
                <a:gd name="T45" fmla="*/ 510 h 1701"/>
                <a:gd name="T46" fmla="*/ 2269 w 2325"/>
                <a:gd name="T47" fmla="*/ 283 h 1701"/>
                <a:gd name="T48" fmla="*/ 2155 w 2325"/>
                <a:gd name="T49" fmla="*/ 227 h 1701"/>
                <a:gd name="T50" fmla="*/ 2042 w 2325"/>
                <a:gd name="T51" fmla="*/ 170 h 1701"/>
                <a:gd name="T52" fmla="*/ 1985 w 2325"/>
                <a:gd name="T53" fmla="*/ 227 h 1701"/>
                <a:gd name="T54" fmla="*/ 2042 w 2325"/>
                <a:gd name="T55" fmla="*/ 113 h 1701"/>
                <a:gd name="T56" fmla="*/ 1872 w 2325"/>
                <a:gd name="T57" fmla="*/ 57 h 1701"/>
                <a:gd name="T58" fmla="*/ 1815 w 2325"/>
                <a:gd name="T59" fmla="*/ 0 h 1701"/>
                <a:gd name="T60" fmla="*/ 1645 w 2325"/>
                <a:gd name="T61" fmla="*/ 57 h 1701"/>
                <a:gd name="T62" fmla="*/ 1531 w 2325"/>
                <a:gd name="T63" fmla="*/ 113 h 1701"/>
                <a:gd name="T64" fmla="*/ 1418 w 2325"/>
                <a:gd name="T65" fmla="*/ 170 h 1701"/>
                <a:gd name="T66" fmla="*/ 1361 w 2325"/>
                <a:gd name="T67" fmla="*/ 283 h 1701"/>
                <a:gd name="T68" fmla="*/ 1305 w 2325"/>
                <a:gd name="T69" fmla="*/ 340 h 1701"/>
                <a:gd name="T70" fmla="*/ 1248 w 2325"/>
                <a:gd name="T71" fmla="*/ 453 h 1701"/>
                <a:gd name="T72" fmla="*/ 1191 w 2325"/>
                <a:gd name="T73" fmla="*/ 567 h 1701"/>
                <a:gd name="T74" fmla="*/ 1134 w 2325"/>
                <a:gd name="T75" fmla="*/ 794 h 1701"/>
                <a:gd name="T76" fmla="*/ 1078 w 2325"/>
                <a:gd name="T77" fmla="*/ 850 h 1701"/>
                <a:gd name="T78" fmla="*/ 1021 w 2325"/>
                <a:gd name="T79" fmla="*/ 907 h 1701"/>
                <a:gd name="T80" fmla="*/ 964 w 2325"/>
                <a:gd name="T81" fmla="*/ 96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25" h="1701">
                  <a:moveTo>
                    <a:pt x="964" y="1021"/>
                  </a:moveTo>
                  <a:lnTo>
                    <a:pt x="341" y="1021"/>
                  </a:lnTo>
                  <a:lnTo>
                    <a:pt x="341" y="1077"/>
                  </a:lnTo>
                  <a:lnTo>
                    <a:pt x="114" y="1077"/>
                  </a:lnTo>
                  <a:lnTo>
                    <a:pt x="114" y="1247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531"/>
                  </a:lnTo>
                  <a:lnTo>
                    <a:pt x="171" y="1531"/>
                  </a:lnTo>
                  <a:lnTo>
                    <a:pt x="171" y="1588"/>
                  </a:lnTo>
                  <a:lnTo>
                    <a:pt x="227" y="1588"/>
                  </a:lnTo>
                  <a:lnTo>
                    <a:pt x="22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11" y="1644"/>
                  </a:lnTo>
                  <a:lnTo>
                    <a:pt x="511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94" y="1531"/>
                  </a:lnTo>
                  <a:lnTo>
                    <a:pt x="794" y="1474"/>
                  </a:lnTo>
                  <a:lnTo>
                    <a:pt x="851" y="1474"/>
                  </a:lnTo>
                  <a:lnTo>
                    <a:pt x="851" y="1304"/>
                  </a:lnTo>
                  <a:lnTo>
                    <a:pt x="908" y="1304"/>
                  </a:lnTo>
                  <a:lnTo>
                    <a:pt x="908" y="1247"/>
                  </a:lnTo>
                  <a:lnTo>
                    <a:pt x="1361" y="1247"/>
                  </a:lnTo>
                  <a:lnTo>
                    <a:pt x="1361" y="1191"/>
                  </a:lnTo>
                  <a:lnTo>
                    <a:pt x="1475" y="1191"/>
                  </a:lnTo>
                  <a:lnTo>
                    <a:pt x="1475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907"/>
                  </a:lnTo>
                  <a:lnTo>
                    <a:pt x="1645" y="907"/>
                  </a:lnTo>
                  <a:lnTo>
                    <a:pt x="1645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2042" y="737"/>
                  </a:lnTo>
                  <a:lnTo>
                    <a:pt x="2042" y="680"/>
                  </a:lnTo>
                  <a:lnTo>
                    <a:pt x="2212" y="680"/>
                  </a:lnTo>
                  <a:lnTo>
                    <a:pt x="2212" y="624"/>
                  </a:lnTo>
                  <a:lnTo>
                    <a:pt x="2269" y="624"/>
                  </a:lnTo>
                  <a:lnTo>
                    <a:pt x="2269" y="510"/>
                  </a:lnTo>
                  <a:lnTo>
                    <a:pt x="2325" y="510"/>
                  </a:lnTo>
                  <a:lnTo>
                    <a:pt x="2325" y="283"/>
                  </a:lnTo>
                  <a:lnTo>
                    <a:pt x="2269" y="283"/>
                  </a:lnTo>
                  <a:lnTo>
                    <a:pt x="2269" y="227"/>
                  </a:lnTo>
                  <a:lnTo>
                    <a:pt x="2155" y="227"/>
                  </a:lnTo>
                  <a:lnTo>
                    <a:pt x="2155" y="170"/>
                  </a:lnTo>
                  <a:lnTo>
                    <a:pt x="2042" y="170"/>
                  </a:lnTo>
                  <a:lnTo>
                    <a:pt x="2042" y="227"/>
                  </a:lnTo>
                  <a:lnTo>
                    <a:pt x="1985" y="227"/>
                  </a:lnTo>
                  <a:lnTo>
                    <a:pt x="1985" y="113"/>
                  </a:lnTo>
                  <a:lnTo>
                    <a:pt x="2042" y="113"/>
                  </a:lnTo>
                  <a:lnTo>
                    <a:pt x="2042" y="57"/>
                  </a:lnTo>
                  <a:lnTo>
                    <a:pt x="1872" y="57"/>
                  </a:lnTo>
                  <a:lnTo>
                    <a:pt x="1872" y="0"/>
                  </a:lnTo>
                  <a:lnTo>
                    <a:pt x="1815" y="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113"/>
                  </a:lnTo>
                  <a:lnTo>
                    <a:pt x="1531" y="113"/>
                  </a:lnTo>
                  <a:lnTo>
                    <a:pt x="1531" y="170"/>
                  </a:lnTo>
                  <a:lnTo>
                    <a:pt x="1418" y="170"/>
                  </a:lnTo>
                  <a:lnTo>
                    <a:pt x="1418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305" y="340"/>
                  </a:lnTo>
                  <a:lnTo>
                    <a:pt x="1305" y="453"/>
                  </a:lnTo>
                  <a:lnTo>
                    <a:pt x="1248" y="453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850"/>
                  </a:lnTo>
                  <a:lnTo>
                    <a:pt x="1078" y="850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263"/>
            <p:cNvSpPr>
              <a:spLocks/>
            </p:cNvSpPr>
            <p:nvPr/>
          </p:nvSpPr>
          <p:spPr bwMode="auto">
            <a:xfrm>
              <a:off x="1720" y="4259"/>
              <a:ext cx="1928" cy="1474"/>
            </a:xfrm>
            <a:custGeom>
              <a:avLst/>
              <a:gdLst>
                <a:gd name="T0" fmla="*/ 340 w 1928"/>
                <a:gd name="T1" fmla="*/ 737 h 1474"/>
                <a:gd name="T2" fmla="*/ 397 w 1928"/>
                <a:gd name="T3" fmla="*/ 680 h 1474"/>
                <a:gd name="T4" fmla="*/ 453 w 1928"/>
                <a:gd name="T5" fmla="*/ 624 h 1474"/>
                <a:gd name="T6" fmla="*/ 680 w 1928"/>
                <a:gd name="T7" fmla="*/ 567 h 1474"/>
                <a:gd name="T8" fmla="*/ 737 w 1928"/>
                <a:gd name="T9" fmla="*/ 510 h 1474"/>
                <a:gd name="T10" fmla="*/ 794 w 1928"/>
                <a:gd name="T11" fmla="*/ 340 h 1474"/>
                <a:gd name="T12" fmla="*/ 1247 w 1928"/>
                <a:gd name="T13" fmla="*/ 283 h 1474"/>
                <a:gd name="T14" fmla="*/ 1531 w 1928"/>
                <a:gd name="T15" fmla="*/ 227 h 1474"/>
                <a:gd name="T16" fmla="*/ 1588 w 1928"/>
                <a:gd name="T17" fmla="*/ 170 h 1474"/>
                <a:gd name="T18" fmla="*/ 1701 w 1928"/>
                <a:gd name="T19" fmla="*/ 113 h 1474"/>
                <a:gd name="T20" fmla="*/ 1814 w 1928"/>
                <a:gd name="T21" fmla="*/ 57 h 1474"/>
                <a:gd name="T22" fmla="*/ 1928 w 1928"/>
                <a:gd name="T23" fmla="*/ 0 h 1474"/>
                <a:gd name="T24" fmla="*/ 1814 w 1928"/>
                <a:gd name="T25" fmla="*/ 113 h 1474"/>
                <a:gd name="T26" fmla="*/ 1701 w 1928"/>
                <a:gd name="T27" fmla="*/ 170 h 1474"/>
                <a:gd name="T28" fmla="*/ 1588 w 1928"/>
                <a:gd name="T29" fmla="*/ 227 h 1474"/>
                <a:gd name="T30" fmla="*/ 1531 w 1928"/>
                <a:gd name="T31" fmla="*/ 340 h 1474"/>
                <a:gd name="T32" fmla="*/ 1417 w 1928"/>
                <a:gd name="T33" fmla="*/ 453 h 1474"/>
                <a:gd name="T34" fmla="*/ 1361 w 1928"/>
                <a:gd name="T35" fmla="*/ 340 h 1474"/>
                <a:gd name="T36" fmla="*/ 1247 w 1928"/>
                <a:gd name="T37" fmla="*/ 567 h 1474"/>
                <a:gd name="T38" fmla="*/ 1191 w 1928"/>
                <a:gd name="T39" fmla="*/ 624 h 1474"/>
                <a:gd name="T40" fmla="*/ 1134 w 1928"/>
                <a:gd name="T41" fmla="*/ 680 h 1474"/>
                <a:gd name="T42" fmla="*/ 964 w 1928"/>
                <a:gd name="T43" fmla="*/ 737 h 1474"/>
                <a:gd name="T44" fmla="*/ 737 w 1928"/>
                <a:gd name="T45" fmla="*/ 850 h 1474"/>
                <a:gd name="T46" fmla="*/ 624 w 1928"/>
                <a:gd name="T47" fmla="*/ 1020 h 1474"/>
                <a:gd name="T48" fmla="*/ 567 w 1928"/>
                <a:gd name="T49" fmla="*/ 1077 h 1474"/>
                <a:gd name="T50" fmla="*/ 510 w 1928"/>
                <a:gd name="T51" fmla="*/ 1134 h 1474"/>
                <a:gd name="T52" fmla="*/ 453 w 1928"/>
                <a:gd name="T53" fmla="*/ 1247 h 1474"/>
                <a:gd name="T54" fmla="*/ 340 w 1928"/>
                <a:gd name="T55" fmla="*/ 1361 h 1474"/>
                <a:gd name="T56" fmla="*/ 283 w 1928"/>
                <a:gd name="T57" fmla="*/ 1417 h 1474"/>
                <a:gd name="T58" fmla="*/ 57 w 1928"/>
                <a:gd name="T59" fmla="*/ 1474 h 1474"/>
                <a:gd name="T60" fmla="*/ 0 w 1928"/>
                <a:gd name="T61" fmla="*/ 1417 h 1474"/>
                <a:gd name="T62" fmla="*/ 57 w 1928"/>
                <a:gd name="T63" fmla="*/ 1304 h 1474"/>
                <a:gd name="T64" fmla="*/ 113 w 1928"/>
                <a:gd name="T65" fmla="*/ 1247 h 1474"/>
                <a:gd name="T66" fmla="*/ 170 w 1928"/>
                <a:gd name="T67" fmla="*/ 1191 h 1474"/>
                <a:gd name="T68" fmla="*/ 113 w 1928"/>
                <a:gd name="T69" fmla="*/ 1020 h 1474"/>
                <a:gd name="T70" fmla="*/ 57 w 1928"/>
                <a:gd name="T71" fmla="*/ 964 h 1474"/>
                <a:gd name="T72" fmla="*/ 0 w 1928"/>
                <a:gd name="T73" fmla="*/ 850 h 1474"/>
                <a:gd name="T74" fmla="*/ 57 w 1928"/>
                <a:gd name="T75" fmla="*/ 794 h 1474"/>
                <a:gd name="T76" fmla="*/ 113 w 1928"/>
                <a:gd name="T77" fmla="*/ 73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474">
                  <a:moveTo>
                    <a:pt x="113" y="737"/>
                  </a:move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1247" y="283"/>
                  </a:lnTo>
                  <a:lnTo>
                    <a:pt x="1247" y="227"/>
                  </a:lnTo>
                  <a:lnTo>
                    <a:pt x="1531" y="227"/>
                  </a:lnTo>
                  <a:lnTo>
                    <a:pt x="1531" y="170"/>
                  </a:lnTo>
                  <a:lnTo>
                    <a:pt x="1588" y="170"/>
                  </a:lnTo>
                  <a:lnTo>
                    <a:pt x="1588" y="113"/>
                  </a:lnTo>
                  <a:lnTo>
                    <a:pt x="1701" y="113"/>
                  </a:lnTo>
                  <a:lnTo>
                    <a:pt x="1701" y="57"/>
                  </a:lnTo>
                  <a:lnTo>
                    <a:pt x="1814" y="57"/>
                  </a:lnTo>
                  <a:lnTo>
                    <a:pt x="1814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814" y="113"/>
                  </a:lnTo>
                  <a:lnTo>
                    <a:pt x="1814" y="170"/>
                  </a:lnTo>
                  <a:lnTo>
                    <a:pt x="1701" y="170"/>
                  </a:lnTo>
                  <a:lnTo>
                    <a:pt x="1701" y="227"/>
                  </a:lnTo>
                  <a:lnTo>
                    <a:pt x="1588" y="227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964" y="737"/>
                  </a:lnTo>
                  <a:lnTo>
                    <a:pt x="964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624" y="1020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453" y="1247"/>
                  </a:lnTo>
                  <a:lnTo>
                    <a:pt x="453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283" y="1417"/>
                  </a:lnTo>
                  <a:lnTo>
                    <a:pt x="283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191"/>
                  </a:lnTo>
                  <a:lnTo>
                    <a:pt x="170" y="1191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265"/>
            <p:cNvSpPr>
              <a:spLocks/>
            </p:cNvSpPr>
            <p:nvPr/>
          </p:nvSpPr>
          <p:spPr bwMode="auto">
            <a:xfrm>
              <a:off x="926" y="7491"/>
              <a:ext cx="567" cy="453"/>
            </a:xfrm>
            <a:custGeom>
              <a:avLst/>
              <a:gdLst>
                <a:gd name="T0" fmla="*/ 567 w 567"/>
                <a:gd name="T1" fmla="*/ 227 h 453"/>
                <a:gd name="T2" fmla="*/ 454 w 567"/>
                <a:gd name="T3" fmla="*/ 227 h 453"/>
                <a:gd name="T4" fmla="*/ 454 w 567"/>
                <a:gd name="T5" fmla="*/ 56 h 453"/>
                <a:gd name="T6" fmla="*/ 397 w 567"/>
                <a:gd name="T7" fmla="*/ 56 h 453"/>
                <a:gd name="T8" fmla="*/ 397 w 567"/>
                <a:gd name="T9" fmla="*/ 0 h 453"/>
                <a:gd name="T10" fmla="*/ 170 w 567"/>
                <a:gd name="T11" fmla="*/ 0 h 453"/>
                <a:gd name="T12" fmla="*/ 170 w 567"/>
                <a:gd name="T13" fmla="*/ 56 h 453"/>
                <a:gd name="T14" fmla="*/ 113 w 567"/>
                <a:gd name="T15" fmla="*/ 56 h 453"/>
                <a:gd name="T16" fmla="*/ 113 w 567"/>
                <a:gd name="T17" fmla="*/ 170 h 453"/>
                <a:gd name="T18" fmla="*/ 0 w 567"/>
                <a:gd name="T19" fmla="*/ 170 h 453"/>
                <a:gd name="T20" fmla="*/ 0 w 567"/>
                <a:gd name="T21" fmla="*/ 283 h 453"/>
                <a:gd name="T22" fmla="*/ 57 w 567"/>
                <a:gd name="T23" fmla="*/ 283 h 453"/>
                <a:gd name="T24" fmla="*/ 57 w 567"/>
                <a:gd name="T25" fmla="*/ 340 h 453"/>
                <a:gd name="T26" fmla="*/ 170 w 567"/>
                <a:gd name="T27" fmla="*/ 340 h 453"/>
                <a:gd name="T28" fmla="*/ 170 w 567"/>
                <a:gd name="T29" fmla="*/ 453 h 453"/>
                <a:gd name="T30" fmla="*/ 510 w 567"/>
                <a:gd name="T31" fmla="*/ 453 h 453"/>
                <a:gd name="T32" fmla="*/ 510 w 567"/>
                <a:gd name="T33" fmla="*/ 340 h 453"/>
                <a:gd name="T34" fmla="*/ 567 w 567"/>
                <a:gd name="T35" fmla="*/ 340 h 453"/>
                <a:gd name="T36" fmla="*/ 567 w 567"/>
                <a:gd name="T37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453">
                  <a:moveTo>
                    <a:pt x="567" y="227"/>
                  </a:moveTo>
                  <a:lnTo>
                    <a:pt x="454" y="227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266"/>
            <p:cNvSpPr>
              <a:spLocks/>
            </p:cNvSpPr>
            <p:nvPr/>
          </p:nvSpPr>
          <p:spPr bwMode="auto">
            <a:xfrm>
              <a:off x="1096" y="7094"/>
              <a:ext cx="567" cy="624"/>
            </a:xfrm>
            <a:custGeom>
              <a:avLst/>
              <a:gdLst>
                <a:gd name="T0" fmla="*/ 397 w 567"/>
                <a:gd name="T1" fmla="*/ 624 h 624"/>
                <a:gd name="T2" fmla="*/ 397 w 567"/>
                <a:gd name="T3" fmla="*/ 567 h 624"/>
                <a:gd name="T4" fmla="*/ 454 w 567"/>
                <a:gd name="T5" fmla="*/ 567 h 624"/>
                <a:gd name="T6" fmla="*/ 454 w 567"/>
                <a:gd name="T7" fmla="*/ 453 h 624"/>
                <a:gd name="T8" fmla="*/ 510 w 567"/>
                <a:gd name="T9" fmla="*/ 453 h 624"/>
                <a:gd name="T10" fmla="*/ 510 w 567"/>
                <a:gd name="T11" fmla="*/ 340 h 624"/>
                <a:gd name="T12" fmla="*/ 510 w 567"/>
                <a:gd name="T13" fmla="*/ 283 h 624"/>
                <a:gd name="T14" fmla="*/ 567 w 567"/>
                <a:gd name="T15" fmla="*/ 283 h 624"/>
                <a:gd name="T16" fmla="*/ 567 w 567"/>
                <a:gd name="T17" fmla="*/ 227 h 624"/>
                <a:gd name="T18" fmla="*/ 510 w 567"/>
                <a:gd name="T19" fmla="*/ 227 h 624"/>
                <a:gd name="T20" fmla="*/ 510 w 567"/>
                <a:gd name="T21" fmla="*/ 170 h 624"/>
                <a:gd name="T22" fmla="*/ 454 w 567"/>
                <a:gd name="T23" fmla="*/ 170 h 624"/>
                <a:gd name="T24" fmla="*/ 454 w 567"/>
                <a:gd name="T25" fmla="*/ 0 h 624"/>
                <a:gd name="T26" fmla="*/ 170 w 567"/>
                <a:gd name="T27" fmla="*/ 0 h 624"/>
                <a:gd name="T28" fmla="*/ 170 w 567"/>
                <a:gd name="T29" fmla="*/ 57 h 624"/>
                <a:gd name="T30" fmla="*/ 114 w 567"/>
                <a:gd name="T31" fmla="*/ 57 h 624"/>
                <a:gd name="T32" fmla="*/ 114 w 567"/>
                <a:gd name="T33" fmla="*/ 283 h 624"/>
                <a:gd name="T34" fmla="*/ 0 w 567"/>
                <a:gd name="T35" fmla="*/ 283 h 624"/>
                <a:gd name="T36" fmla="*/ 0 w 567"/>
                <a:gd name="T37" fmla="*/ 340 h 624"/>
                <a:gd name="T38" fmla="*/ 57 w 567"/>
                <a:gd name="T39" fmla="*/ 340 h 624"/>
                <a:gd name="T40" fmla="*/ 57 w 567"/>
                <a:gd name="T41" fmla="*/ 397 h 624"/>
                <a:gd name="T42" fmla="*/ 114 w 567"/>
                <a:gd name="T43" fmla="*/ 397 h 624"/>
                <a:gd name="T44" fmla="*/ 227 w 567"/>
                <a:gd name="T45" fmla="*/ 397 h 624"/>
                <a:gd name="T46" fmla="*/ 227 w 567"/>
                <a:gd name="T47" fmla="*/ 453 h 624"/>
                <a:gd name="T48" fmla="*/ 284 w 567"/>
                <a:gd name="T49" fmla="*/ 453 h 624"/>
                <a:gd name="T50" fmla="*/ 284 w 567"/>
                <a:gd name="T51" fmla="*/ 624 h 624"/>
                <a:gd name="T52" fmla="*/ 397 w 567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624">
                  <a:moveTo>
                    <a:pt x="397" y="624"/>
                  </a:moveTo>
                  <a:lnTo>
                    <a:pt x="39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284" y="453"/>
                  </a:lnTo>
                  <a:lnTo>
                    <a:pt x="284" y="624"/>
                  </a:lnTo>
                  <a:lnTo>
                    <a:pt x="39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267"/>
            <p:cNvSpPr>
              <a:spLocks/>
            </p:cNvSpPr>
            <p:nvPr/>
          </p:nvSpPr>
          <p:spPr bwMode="auto">
            <a:xfrm>
              <a:off x="756" y="6413"/>
              <a:ext cx="1531" cy="1248"/>
            </a:xfrm>
            <a:custGeom>
              <a:avLst/>
              <a:gdLst>
                <a:gd name="T0" fmla="*/ 850 w 1531"/>
                <a:gd name="T1" fmla="*/ 908 h 1248"/>
                <a:gd name="T2" fmla="*/ 794 w 1531"/>
                <a:gd name="T3" fmla="*/ 851 h 1248"/>
                <a:gd name="T4" fmla="*/ 510 w 1531"/>
                <a:gd name="T5" fmla="*/ 681 h 1248"/>
                <a:gd name="T6" fmla="*/ 454 w 1531"/>
                <a:gd name="T7" fmla="*/ 738 h 1248"/>
                <a:gd name="T8" fmla="*/ 340 w 1531"/>
                <a:gd name="T9" fmla="*/ 964 h 1248"/>
                <a:gd name="T10" fmla="*/ 397 w 1531"/>
                <a:gd name="T11" fmla="*/ 1021 h 1248"/>
                <a:gd name="T12" fmla="*/ 340 w 1531"/>
                <a:gd name="T13" fmla="*/ 1078 h 1248"/>
                <a:gd name="T14" fmla="*/ 283 w 1531"/>
                <a:gd name="T15" fmla="*/ 1134 h 1248"/>
                <a:gd name="T16" fmla="*/ 170 w 1531"/>
                <a:gd name="T17" fmla="*/ 1248 h 1248"/>
                <a:gd name="T18" fmla="*/ 113 w 1531"/>
                <a:gd name="T19" fmla="*/ 1191 h 1248"/>
                <a:gd name="T20" fmla="*/ 57 w 1531"/>
                <a:gd name="T21" fmla="*/ 1134 h 1248"/>
                <a:gd name="T22" fmla="*/ 0 w 1531"/>
                <a:gd name="T23" fmla="*/ 1078 h 1248"/>
                <a:gd name="T24" fmla="*/ 57 w 1531"/>
                <a:gd name="T25" fmla="*/ 794 h 1248"/>
                <a:gd name="T26" fmla="*/ 0 w 1531"/>
                <a:gd name="T27" fmla="*/ 738 h 1248"/>
                <a:gd name="T28" fmla="*/ 57 w 1531"/>
                <a:gd name="T29" fmla="*/ 624 h 1248"/>
                <a:gd name="T30" fmla="*/ 113 w 1531"/>
                <a:gd name="T31" fmla="*/ 567 h 1248"/>
                <a:gd name="T32" fmla="*/ 170 w 1531"/>
                <a:gd name="T33" fmla="*/ 624 h 1248"/>
                <a:gd name="T34" fmla="*/ 283 w 1531"/>
                <a:gd name="T35" fmla="*/ 567 h 1248"/>
                <a:gd name="T36" fmla="*/ 397 w 1531"/>
                <a:gd name="T37" fmla="*/ 454 h 1248"/>
                <a:gd name="T38" fmla="*/ 454 w 1531"/>
                <a:gd name="T39" fmla="*/ 511 h 1248"/>
                <a:gd name="T40" fmla="*/ 510 w 1531"/>
                <a:gd name="T41" fmla="*/ 454 h 1248"/>
                <a:gd name="T42" fmla="*/ 454 w 1531"/>
                <a:gd name="T43" fmla="*/ 397 h 1248"/>
                <a:gd name="T44" fmla="*/ 624 w 1531"/>
                <a:gd name="T45" fmla="*/ 341 h 1248"/>
                <a:gd name="T46" fmla="*/ 567 w 1531"/>
                <a:gd name="T47" fmla="*/ 227 h 1248"/>
                <a:gd name="T48" fmla="*/ 624 w 1531"/>
                <a:gd name="T49" fmla="*/ 171 h 1248"/>
                <a:gd name="T50" fmla="*/ 680 w 1531"/>
                <a:gd name="T51" fmla="*/ 57 h 1248"/>
                <a:gd name="T52" fmla="*/ 964 w 1531"/>
                <a:gd name="T53" fmla="*/ 0 h 1248"/>
                <a:gd name="T54" fmla="*/ 1247 w 1531"/>
                <a:gd name="T55" fmla="*/ 57 h 1248"/>
                <a:gd name="T56" fmla="*/ 1191 w 1531"/>
                <a:gd name="T57" fmla="*/ 114 h 1248"/>
                <a:gd name="T58" fmla="*/ 1361 w 1531"/>
                <a:gd name="T59" fmla="*/ 341 h 1248"/>
                <a:gd name="T60" fmla="*/ 1531 w 1531"/>
                <a:gd name="T61" fmla="*/ 397 h 1248"/>
                <a:gd name="T62" fmla="*/ 1417 w 1531"/>
                <a:gd name="T63" fmla="*/ 511 h 1248"/>
                <a:gd name="T64" fmla="*/ 1361 w 1531"/>
                <a:gd name="T65" fmla="*/ 567 h 1248"/>
                <a:gd name="T66" fmla="*/ 1304 w 1531"/>
                <a:gd name="T67" fmla="*/ 624 h 1248"/>
                <a:gd name="T68" fmla="*/ 1247 w 1531"/>
                <a:gd name="T69" fmla="*/ 511 h 1248"/>
                <a:gd name="T70" fmla="*/ 1191 w 1531"/>
                <a:gd name="T71" fmla="*/ 681 h 1248"/>
                <a:gd name="T72" fmla="*/ 1021 w 1531"/>
                <a:gd name="T73" fmla="*/ 738 h 1248"/>
                <a:gd name="T74" fmla="*/ 964 w 1531"/>
                <a:gd name="T75" fmla="*/ 794 h 1248"/>
                <a:gd name="T76" fmla="*/ 907 w 1531"/>
                <a:gd name="T77" fmla="*/ 85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1" h="1248">
                  <a:moveTo>
                    <a:pt x="907" y="908"/>
                  </a:moveTo>
                  <a:lnTo>
                    <a:pt x="850" y="908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510" y="681"/>
                  </a:lnTo>
                  <a:lnTo>
                    <a:pt x="510" y="738"/>
                  </a:lnTo>
                  <a:lnTo>
                    <a:pt x="454" y="738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624" y="341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191" y="114"/>
                  </a:lnTo>
                  <a:lnTo>
                    <a:pt x="1191" y="341"/>
                  </a:lnTo>
                  <a:lnTo>
                    <a:pt x="1361" y="341"/>
                  </a:lnTo>
                  <a:lnTo>
                    <a:pt x="1361" y="397"/>
                  </a:lnTo>
                  <a:lnTo>
                    <a:pt x="1531" y="397"/>
                  </a:lnTo>
                  <a:lnTo>
                    <a:pt x="1531" y="511"/>
                  </a:lnTo>
                  <a:lnTo>
                    <a:pt x="1417" y="511"/>
                  </a:lnTo>
                  <a:lnTo>
                    <a:pt x="1417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11"/>
                  </a:lnTo>
                  <a:lnTo>
                    <a:pt x="1247" y="511"/>
                  </a:lnTo>
                  <a:lnTo>
                    <a:pt x="1247" y="681"/>
                  </a:lnTo>
                  <a:lnTo>
                    <a:pt x="1191" y="681"/>
                  </a:lnTo>
                  <a:lnTo>
                    <a:pt x="1191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907" y="851"/>
                  </a:lnTo>
                  <a:lnTo>
                    <a:pt x="907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268"/>
            <p:cNvSpPr>
              <a:spLocks/>
            </p:cNvSpPr>
            <p:nvPr/>
          </p:nvSpPr>
          <p:spPr bwMode="auto">
            <a:xfrm>
              <a:off x="1720" y="6017"/>
              <a:ext cx="794" cy="793"/>
            </a:xfrm>
            <a:custGeom>
              <a:avLst/>
              <a:gdLst>
                <a:gd name="T0" fmla="*/ 567 w 794"/>
                <a:gd name="T1" fmla="*/ 793 h 793"/>
                <a:gd name="T2" fmla="*/ 397 w 794"/>
                <a:gd name="T3" fmla="*/ 793 h 793"/>
                <a:gd name="T4" fmla="*/ 397 w 794"/>
                <a:gd name="T5" fmla="*/ 737 h 793"/>
                <a:gd name="T6" fmla="*/ 227 w 794"/>
                <a:gd name="T7" fmla="*/ 737 h 793"/>
                <a:gd name="T8" fmla="*/ 227 w 794"/>
                <a:gd name="T9" fmla="*/ 510 h 793"/>
                <a:gd name="T10" fmla="*/ 283 w 794"/>
                <a:gd name="T11" fmla="*/ 510 h 793"/>
                <a:gd name="T12" fmla="*/ 283 w 794"/>
                <a:gd name="T13" fmla="*/ 453 h 793"/>
                <a:gd name="T14" fmla="*/ 57 w 794"/>
                <a:gd name="T15" fmla="*/ 453 h 793"/>
                <a:gd name="T16" fmla="*/ 57 w 794"/>
                <a:gd name="T17" fmla="*/ 340 h 793"/>
                <a:gd name="T18" fmla="*/ 0 w 794"/>
                <a:gd name="T19" fmla="*/ 340 h 793"/>
                <a:gd name="T20" fmla="*/ 0 w 794"/>
                <a:gd name="T21" fmla="*/ 226 h 793"/>
                <a:gd name="T22" fmla="*/ 57 w 794"/>
                <a:gd name="T23" fmla="*/ 226 h 793"/>
                <a:gd name="T24" fmla="*/ 57 w 794"/>
                <a:gd name="T25" fmla="*/ 0 h 793"/>
                <a:gd name="T26" fmla="*/ 340 w 794"/>
                <a:gd name="T27" fmla="*/ 0 h 793"/>
                <a:gd name="T28" fmla="*/ 340 w 794"/>
                <a:gd name="T29" fmla="*/ 113 h 793"/>
                <a:gd name="T30" fmla="*/ 567 w 794"/>
                <a:gd name="T31" fmla="*/ 113 h 793"/>
                <a:gd name="T32" fmla="*/ 567 w 794"/>
                <a:gd name="T33" fmla="*/ 170 h 793"/>
                <a:gd name="T34" fmla="*/ 510 w 794"/>
                <a:gd name="T35" fmla="*/ 170 h 793"/>
                <a:gd name="T36" fmla="*/ 510 w 794"/>
                <a:gd name="T37" fmla="*/ 226 h 793"/>
                <a:gd name="T38" fmla="*/ 680 w 794"/>
                <a:gd name="T39" fmla="*/ 226 h 793"/>
                <a:gd name="T40" fmla="*/ 680 w 794"/>
                <a:gd name="T41" fmla="*/ 396 h 793"/>
                <a:gd name="T42" fmla="*/ 794 w 794"/>
                <a:gd name="T43" fmla="*/ 396 h 793"/>
                <a:gd name="T44" fmla="*/ 794 w 794"/>
                <a:gd name="T45" fmla="*/ 737 h 793"/>
                <a:gd name="T46" fmla="*/ 624 w 794"/>
                <a:gd name="T47" fmla="*/ 737 h 793"/>
                <a:gd name="T48" fmla="*/ 624 w 794"/>
                <a:gd name="T49" fmla="*/ 623 h 793"/>
                <a:gd name="T50" fmla="*/ 567 w 794"/>
                <a:gd name="T51" fmla="*/ 623 h 793"/>
                <a:gd name="T52" fmla="*/ 567 w 794"/>
                <a:gd name="T53" fmla="*/ 567 h 793"/>
                <a:gd name="T54" fmla="*/ 510 w 794"/>
                <a:gd name="T55" fmla="*/ 567 h 793"/>
                <a:gd name="T56" fmla="*/ 510 w 794"/>
                <a:gd name="T57" fmla="*/ 680 h 793"/>
                <a:gd name="T58" fmla="*/ 453 w 794"/>
                <a:gd name="T59" fmla="*/ 680 h 793"/>
                <a:gd name="T60" fmla="*/ 453 w 794"/>
                <a:gd name="T61" fmla="*/ 737 h 793"/>
                <a:gd name="T62" fmla="*/ 567 w 794"/>
                <a:gd name="T63" fmla="*/ 737 h 793"/>
                <a:gd name="T64" fmla="*/ 567 w 794"/>
                <a:gd name="T6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793">
                  <a:moveTo>
                    <a:pt x="567" y="793"/>
                  </a:moveTo>
                  <a:lnTo>
                    <a:pt x="397" y="793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680" y="226"/>
                  </a:lnTo>
                  <a:lnTo>
                    <a:pt x="680" y="396"/>
                  </a:lnTo>
                  <a:lnTo>
                    <a:pt x="794" y="396"/>
                  </a:lnTo>
                  <a:lnTo>
                    <a:pt x="794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269"/>
            <p:cNvSpPr>
              <a:spLocks/>
            </p:cNvSpPr>
            <p:nvPr/>
          </p:nvSpPr>
          <p:spPr bwMode="auto">
            <a:xfrm>
              <a:off x="1777" y="5223"/>
              <a:ext cx="1134" cy="964"/>
            </a:xfrm>
            <a:custGeom>
              <a:avLst/>
              <a:gdLst>
                <a:gd name="T0" fmla="*/ 567 w 1134"/>
                <a:gd name="T1" fmla="*/ 907 h 964"/>
                <a:gd name="T2" fmla="*/ 283 w 1134"/>
                <a:gd name="T3" fmla="*/ 907 h 964"/>
                <a:gd name="T4" fmla="*/ 283 w 1134"/>
                <a:gd name="T5" fmla="*/ 794 h 964"/>
                <a:gd name="T6" fmla="*/ 0 w 1134"/>
                <a:gd name="T7" fmla="*/ 794 h 964"/>
                <a:gd name="T8" fmla="*/ 0 w 1134"/>
                <a:gd name="T9" fmla="*/ 567 h 964"/>
                <a:gd name="T10" fmla="*/ 56 w 1134"/>
                <a:gd name="T11" fmla="*/ 567 h 964"/>
                <a:gd name="T12" fmla="*/ 56 w 1134"/>
                <a:gd name="T13" fmla="*/ 510 h 964"/>
                <a:gd name="T14" fmla="*/ 226 w 1134"/>
                <a:gd name="T15" fmla="*/ 510 h 964"/>
                <a:gd name="T16" fmla="*/ 226 w 1134"/>
                <a:gd name="T17" fmla="*/ 453 h 964"/>
                <a:gd name="T18" fmla="*/ 283 w 1134"/>
                <a:gd name="T19" fmla="*/ 453 h 964"/>
                <a:gd name="T20" fmla="*/ 283 w 1134"/>
                <a:gd name="T21" fmla="*/ 397 h 964"/>
                <a:gd name="T22" fmla="*/ 396 w 1134"/>
                <a:gd name="T23" fmla="*/ 397 h 964"/>
                <a:gd name="T24" fmla="*/ 396 w 1134"/>
                <a:gd name="T25" fmla="*/ 283 h 964"/>
                <a:gd name="T26" fmla="*/ 453 w 1134"/>
                <a:gd name="T27" fmla="*/ 283 h 964"/>
                <a:gd name="T28" fmla="*/ 453 w 1134"/>
                <a:gd name="T29" fmla="*/ 170 h 964"/>
                <a:gd name="T30" fmla="*/ 510 w 1134"/>
                <a:gd name="T31" fmla="*/ 170 h 964"/>
                <a:gd name="T32" fmla="*/ 510 w 1134"/>
                <a:gd name="T33" fmla="*/ 113 h 964"/>
                <a:gd name="T34" fmla="*/ 567 w 1134"/>
                <a:gd name="T35" fmla="*/ 113 h 964"/>
                <a:gd name="T36" fmla="*/ 567 w 1134"/>
                <a:gd name="T37" fmla="*/ 56 h 964"/>
                <a:gd name="T38" fmla="*/ 680 w 1134"/>
                <a:gd name="T39" fmla="*/ 56 h 964"/>
                <a:gd name="T40" fmla="*/ 680 w 1134"/>
                <a:gd name="T41" fmla="*/ 0 h 964"/>
                <a:gd name="T42" fmla="*/ 793 w 1134"/>
                <a:gd name="T43" fmla="*/ 0 h 964"/>
                <a:gd name="T44" fmla="*/ 793 w 1134"/>
                <a:gd name="T45" fmla="*/ 56 h 964"/>
                <a:gd name="T46" fmla="*/ 850 w 1134"/>
                <a:gd name="T47" fmla="*/ 56 h 964"/>
                <a:gd name="T48" fmla="*/ 850 w 1134"/>
                <a:gd name="T49" fmla="*/ 113 h 964"/>
                <a:gd name="T50" fmla="*/ 1020 w 1134"/>
                <a:gd name="T51" fmla="*/ 113 h 964"/>
                <a:gd name="T52" fmla="*/ 1020 w 1134"/>
                <a:gd name="T53" fmla="*/ 170 h 964"/>
                <a:gd name="T54" fmla="*/ 1134 w 1134"/>
                <a:gd name="T55" fmla="*/ 170 h 964"/>
                <a:gd name="T56" fmla="*/ 1134 w 1134"/>
                <a:gd name="T57" fmla="*/ 397 h 964"/>
                <a:gd name="T58" fmla="*/ 1020 w 1134"/>
                <a:gd name="T59" fmla="*/ 397 h 964"/>
                <a:gd name="T60" fmla="*/ 1020 w 1134"/>
                <a:gd name="T61" fmla="*/ 340 h 964"/>
                <a:gd name="T62" fmla="*/ 963 w 1134"/>
                <a:gd name="T63" fmla="*/ 340 h 964"/>
                <a:gd name="T64" fmla="*/ 963 w 1134"/>
                <a:gd name="T65" fmla="*/ 453 h 964"/>
                <a:gd name="T66" fmla="*/ 850 w 1134"/>
                <a:gd name="T67" fmla="*/ 453 h 964"/>
                <a:gd name="T68" fmla="*/ 850 w 1134"/>
                <a:gd name="T69" fmla="*/ 567 h 964"/>
                <a:gd name="T70" fmla="*/ 737 w 1134"/>
                <a:gd name="T71" fmla="*/ 567 h 964"/>
                <a:gd name="T72" fmla="*/ 737 w 1134"/>
                <a:gd name="T73" fmla="*/ 680 h 964"/>
                <a:gd name="T74" fmla="*/ 793 w 1134"/>
                <a:gd name="T75" fmla="*/ 680 h 964"/>
                <a:gd name="T76" fmla="*/ 793 w 1134"/>
                <a:gd name="T77" fmla="*/ 794 h 964"/>
                <a:gd name="T78" fmla="*/ 850 w 1134"/>
                <a:gd name="T79" fmla="*/ 794 h 964"/>
                <a:gd name="T80" fmla="*/ 850 w 1134"/>
                <a:gd name="T81" fmla="*/ 907 h 964"/>
                <a:gd name="T82" fmla="*/ 737 w 1134"/>
                <a:gd name="T83" fmla="*/ 907 h 964"/>
                <a:gd name="T84" fmla="*/ 737 w 1134"/>
                <a:gd name="T85" fmla="*/ 964 h 964"/>
                <a:gd name="T86" fmla="*/ 680 w 1134"/>
                <a:gd name="T87" fmla="*/ 964 h 964"/>
                <a:gd name="T88" fmla="*/ 680 w 1134"/>
                <a:gd name="T89" fmla="*/ 907 h 964"/>
                <a:gd name="T90" fmla="*/ 623 w 1134"/>
                <a:gd name="T91" fmla="*/ 907 h 964"/>
                <a:gd name="T92" fmla="*/ 623 w 1134"/>
                <a:gd name="T93" fmla="*/ 794 h 964"/>
                <a:gd name="T94" fmla="*/ 567 w 1134"/>
                <a:gd name="T95" fmla="*/ 794 h 964"/>
                <a:gd name="T96" fmla="*/ 567 w 1134"/>
                <a:gd name="T9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567" y="907"/>
                  </a:moveTo>
                  <a:lnTo>
                    <a:pt x="283" y="907"/>
                  </a:lnTo>
                  <a:lnTo>
                    <a:pt x="28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226" y="510"/>
                  </a:lnTo>
                  <a:lnTo>
                    <a:pt x="226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6"/>
                  </a:lnTo>
                  <a:lnTo>
                    <a:pt x="850" y="56"/>
                  </a:lnTo>
                  <a:lnTo>
                    <a:pt x="850" y="113"/>
                  </a:lnTo>
                  <a:lnTo>
                    <a:pt x="1020" y="113"/>
                  </a:lnTo>
                  <a:lnTo>
                    <a:pt x="1020" y="170"/>
                  </a:lnTo>
                  <a:lnTo>
                    <a:pt x="1134" y="170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1020" y="340"/>
                  </a:lnTo>
                  <a:lnTo>
                    <a:pt x="963" y="340"/>
                  </a:lnTo>
                  <a:lnTo>
                    <a:pt x="963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793" y="680"/>
                  </a:lnTo>
                  <a:lnTo>
                    <a:pt x="793" y="794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270"/>
            <p:cNvSpPr>
              <a:spLocks/>
            </p:cNvSpPr>
            <p:nvPr/>
          </p:nvSpPr>
          <p:spPr bwMode="auto">
            <a:xfrm>
              <a:off x="4045" y="1310"/>
              <a:ext cx="113" cy="114"/>
            </a:xfrm>
            <a:custGeom>
              <a:avLst/>
              <a:gdLst>
                <a:gd name="T0" fmla="*/ 56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113 w 113"/>
                <a:gd name="T7" fmla="*/ 114 h 114"/>
                <a:gd name="T8" fmla="*/ 113 w 113"/>
                <a:gd name="T9" fmla="*/ 0 h 114"/>
                <a:gd name="T10" fmla="*/ 56 w 113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4">
                  <a:moveTo>
                    <a:pt x="56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273"/>
            <p:cNvSpPr>
              <a:spLocks/>
            </p:cNvSpPr>
            <p:nvPr/>
          </p:nvSpPr>
          <p:spPr bwMode="auto">
            <a:xfrm>
              <a:off x="4101" y="1367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114 w 170"/>
                <a:gd name="T3" fmla="*/ 0 h 170"/>
                <a:gd name="T4" fmla="*/ 170 w 170"/>
                <a:gd name="T5" fmla="*/ 0 h 170"/>
                <a:gd name="T6" fmla="*/ 170 w 170"/>
                <a:gd name="T7" fmla="*/ 170 h 170"/>
                <a:gd name="T8" fmla="*/ 114 w 170"/>
                <a:gd name="T9" fmla="*/ 170 h 170"/>
                <a:gd name="T10" fmla="*/ 57 w 170"/>
                <a:gd name="T11" fmla="*/ 170 h 170"/>
                <a:gd name="T12" fmla="*/ 57 w 170"/>
                <a:gd name="T13" fmla="*/ 113 h 170"/>
                <a:gd name="T14" fmla="*/ 0 w 170"/>
                <a:gd name="T15" fmla="*/ 113 h 170"/>
                <a:gd name="T16" fmla="*/ 0 w 170"/>
                <a:gd name="T17" fmla="*/ 57 h 170"/>
                <a:gd name="T18" fmla="*/ 57 w 170"/>
                <a:gd name="T19" fmla="*/ 57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114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275"/>
            <p:cNvSpPr>
              <a:spLocks/>
            </p:cNvSpPr>
            <p:nvPr/>
          </p:nvSpPr>
          <p:spPr bwMode="auto">
            <a:xfrm>
              <a:off x="4328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57 w 227"/>
                <a:gd name="T5" fmla="*/ 170 h 397"/>
                <a:gd name="T6" fmla="*/ 57 w 227"/>
                <a:gd name="T7" fmla="*/ 283 h 397"/>
                <a:gd name="T8" fmla="*/ 114 w 227"/>
                <a:gd name="T9" fmla="*/ 283 h 397"/>
                <a:gd name="T10" fmla="*/ 114 w 227"/>
                <a:gd name="T11" fmla="*/ 340 h 397"/>
                <a:gd name="T12" fmla="*/ 170 w 227"/>
                <a:gd name="T13" fmla="*/ 340 h 397"/>
                <a:gd name="T14" fmla="*/ 170 w 227"/>
                <a:gd name="T15" fmla="*/ 397 h 397"/>
                <a:gd name="T16" fmla="*/ 227 w 227"/>
                <a:gd name="T17" fmla="*/ 397 h 397"/>
                <a:gd name="T18" fmla="*/ 227 w 227"/>
                <a:gd name="T19" fmla="*/ 283 h 397"/>
                <a:gd name="T20" fmla="*/ 170 w 227"/>
                <a:gd name="T21" fmla="*/ 283 h 397"/>
                <a:gd name="T22" fmla="*/ 170 w 227"/>
                <a:gd name="T23" fmla="*/ 113 h 397"/>
                <a:gd name="T24" fmla="*/ 114 w 227"/>
                <a:gd name="T25" fmla="*/ 113 h 397"/>
                <a:gd name="T26" fmla="*/ 114 w 227"/>
                <a:gd name="T27" fmla="*/ 57 h 397"/>
                <a:gd name="T28" fmla="*/ 57 w 227"/>
                <a:gd name="T29" fmla="*/ 57 h 397"/>
                <a:gd name="T30" fmla="*/ 57 w 227"/>
                <a:gd name="T31" fmla="*/ 0 h 397"/>
                <a:gd name="T32" fmla="*/ 0 w 227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276"/>
            <p:cNvSpPr>
              <a:spLocks/>
            </p:cNvSpPr>
            <p:nvPr/>
          </p:nvSpPr>
          <p:spPr bwMode="auto">
            <a:xfrm>
              <a:off x="3761" y="630"/>
              <a:ext cx="681" cy="794"/>
            </a:xfrm>
            <a:custGeom>
              <a:avLst/>
              <a:gdLst>
                <a:gd name="T0" fmla="*/ 681 w 681"/>
                <a:gd name="T1" fmla="*/ 794 h 794"/>
                <a:gd name="T2" fmla="*/ 510 w 681"/>
                <a:gd name="T3" fmla="*/ 794 h 794"/>
                <a:gd name="T4" fmla="*/ 510 w 681"/>
                <a:gd name="T5" fmla="*/ 737 h 794"/>
                <a:gd name="T6" fmla="*/ 397 w 681"/>
                <a:gd name="T7" fmla="*/ 737 h 794"/>
                <a:gd name="T8" fmla="*/ 397 w 681"/>
                <a:gd name="T9" fmla="*/ 680 h 794"/>
                <a:gd name="T10" fmla="*/ 114 w 681"/>
                <a:gd name="T11" fmla="*/ 680 h 794"/>
                <a:gd name="T12" fmla="*/ 114 w 681"/>
                <a:gd name="T13" fmla="*/ 510 h 794"/>
                <a:gd name="T14" fmla="*/ 170 w 681"/>
                <a:gd name="T15" fmla="*/ 510 h 794"/>
                <a:gd name="T16" fmla="*/ 170 w 681"/>
                <a:gd name="T17" fmla="*/ 397 h 794"/>
                <a:gd name="T18" fmla="*/ 114 w 681"/>
                <a:gd name="T19" fmla="*/ 397 h 794"/>
                <a:gd name="T20" fmla="*/ 114 w 681"/>
                <a:gd name="T21" fmla="*/ 283 h 794"/>
                <a:gd name="T22" fmla="*/ 0 w 681"/>
                <a:gd name="T23" fmla="*/ 283 h 794"/>
                <a:gd name="T24" fmla="*/ 0 w 681"/>
                <a:gd name="T25" fmla="*/ 0 h 794"/>
                <a:gd name="T26" fmla="*/ 114 w 681"/>
                <a:gd name="T27" fmla="*/ 0 h 794"/>
                <a:gd name="T28" fmla="*/ 114 w 681"/>
                <a:gd name="T29" fmla="*/ 113 h 794"/>
                <a:gd name="T30" fmla="*/ 284 w 681"/>
                <a:gd name="T31" fmla="*/ 113 h 794"/>
                <a:gd name="T32" fmla="*/ 284 w 681"/>
                <a:gd name="T33" fmla="*/ 57 h 794"/>
                <a:gd name="T34" fmla="*/ 340 w 681"/>
                <a:gd name="T35" fmla="*/ 57 h 794"/>
                <a:gd name="T36" fmla="*/ 340 w 681"/>
                <a:gd name="T37" fmla="*/ 170 h 794"/>
                <a:gd name="T38" fmla="*/ 397 w 681"/>
                <a:gd name="T39" fmla="*/ 170 h 794"/>
                <a:gd name="T40" fmla="*/ 397 w 681"/>
                <a:gd name="T41" fmla="*/ 227 h 794"/>
                <a:gd name="T42" fmla="*/ 454 w 681"/>
                <a:gd name="T43" fmla="*/ 227 h 794"/>
                <a:gd name="T44" fmla="*/ 454 w 681"/>
                <a:gd name="T45" fmla="*/ 283 h 794"/>
                <a:gd name="T46" fmla="*/ 510 w 681"/>
                <a:gd name="T47" fmla="*/ 283 h 794"/>
                <a:gd name="T48" fmla="*/ 567 w 681"/>
                <a:gd name="T49" fmla="*/ 340 h 794"/>
                <a:gd name="T50" fmla="*/ 567 w 681"/>
                <a:gd name="T51" fmla="*/ 567 h 794"/>
                <a:gd name="T52" fmla="*/ 624 w 681"/>
                <a:gd name="T53" fmla="*/ 567 h 794"/>
                <a:gd name="T54" fmla="*/ 624 w 681"/>
                <a:gd name="T55" fmla="*/ 680 h 794"/>
                <a:gd name="T56" fmla="*/ 681 w 681"/>
                <a:gd name="T57" fmla="*/ 680 h 794"/>
                <a:gd name="T58" fmla="*/ 681 w 681"/>
                <a:gd name="T5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794">
                  <a:moveTo>
                    <a:pt x="681" y="794"/>
                  </a:moveTo>
                  <a:lnTo>
                    <a:pt x="510" y="794"/>
                  </a:lnTo>
                  <a:lnTo>
                    <a:pt x="51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114" y="680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279"/>
            <p:cNvSpPr>
              <a:spLocks/>
            </p:cNvSpPr>
            <p:nvPr/>
          </p:nvSpPr>
          <p:spPr bwMode="auto">
            <a:xfrm>
              <a:off x="3704" y="913"/>
              <a:ext cx="227" cy="397"/>
            </a:xfrm>
            <a:custGeom>
              <a:avLst/>
              <a:gdLst>
                <a:gd name="T0" fmla="*/ 171 w 227"/>
                <a:gd name="T1" fmla="*/ 0 h 397"/>
                <a:gd name="T2" fmla="*/ 114 w 227"/>
                <a:gd name="T3" fmla="*/ 0 h 397"/>
                <a:gd name="T4" fmla="*/ 114 w 227"/>
                <a:gd name="T5" fmla="*/ 57 h 397"/>
                <a:gd name="T6" fmla="*/ 57 w 227"/>
                <a:gd name="T7" fmla="*/ 57 h 397"/>
                <a:gd name="T8" fmla="*/ 57 w 227"/>
                <a:gd name="T9" fmla="*/ 171 h 397"/>
                <a:gd name="T10" fmla="*/ 0 w 227"/>
                <a:gd name="T11" fmla="*/ 171 h 397"/>
                <a:gd name="T12" fmla="*/ 0 w 227"/>
                <a:gd name="T13" fmla="*/ 341 h 397"/>
                <a:gd name="T14" fmla="*/ 57 w 227"/>
                <a:gd name="T15" fmla="*/ 341 h 397"/>
                <a:gd name="T16" fmla="*/ 57 w 227"/>
                <a:gd name="T17" fmla="*/ 397 h 397"/>
                <a:gd name="T18" fmla="*/ 171 w 227"/>
                <a:gd name="T19" fmla="*/ 397 h 397"/>
                <a:gd name="T20" fmla="*/ 171 w 227"/>
                <a:gd name="T21" fmla="*/ 227 h 397"/>
                <a:gd name="T22" fmla="*/ 227 w 227"/>
                <a:gd name="T23" fmla="*/ 227 h 397"/>
                <a:gd name="T24" fmla="*/ 227 w 227"/>
                <a:gd name="T25" fmla="*/ 114 h 397"/>
                <a:gd name="T26" fmla="*/ 171 w 227"/>
                <a:gd name="T27" fmla="*/ 114 h 397"/>
                <a:gd name="T28" fmla="*/ 171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171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1" y="397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280"/>
            <p:cNvSpPr>
              <a:spLocks/>
            </p:cNvSpPr>
            <p:nvPr/>
          </p:nvSpPr>
          <p:spPr bwMode="auto">
            <a:xfrm>
              <a:off x="3024" y="233"/>
              <a:ext cx="794" cy="964"/>
            </a:xfrm>
            <a:custGeom>
              <a:avLst/>
              <a:gdLst>
                <a:gd name="T0" fmla="*/ 680 w 794"/>
                <a:gd name="T1" fmla="*/ 964 h 964"/>
                <a:gd name="T2" fmla="*/ 510 w 794"/>
                <a:gd name="T3" fmla="*/ 964 h 964"/>
                <a:gd name="T4" fmla="*/ 510 w 794"/>
                <a:gd name="T5" fmla="*/ 851 h 964"/>
                <a:gd name="T6" fmla="*/ 170 w 794"/>
                <a:gd name="T7" fmla="*/ 851 h 964"/>
                <a:gd name="T8" fmla="*/ 170 w 794"/>
                <a:gd name="T9" fmla="*/ 567 h 964"/>
                <a:gd name="T10" fmla="*/ 227 w 794"/>
                <a:gd name="T11" fmla="*/ 567 h 964"/>
                <a:gd name="T12" fmla="*/ 227 w 794"/>
                <a:gd name="T13" fmla="*/ 454 h 964"/>
                <a:gd name="T14" fmla="*/ 113 w 794"/>
                <a:gd name="T15" fmla="*/ 454 h 964"/>
                <a:gd name="T16" fmla="*/ 113 w 794"/>
                <a:gd name="T17" fmla="*/ 397 h 964"/>
                <a:gd name="T18" fmla="*/ 0 w 794"/>
                <a:gd name="T19" fmla="*/ 397 h 964"/>
                <a:gd name="T20" fmla="*/ 0 w 794"/>
                <a:gd name="T21" fmla="*/ 284 h 964"/>
                <a:gd name="T22" fmla="*/ 57 w 794"/>
                <a:gd name="T23" fmla="*/ 284 h 964"/>
                <a:gd name="T24" fmla="*/ 57 w 794"/>
                <a:gd name="T25" fmla="*/ 170 h 964"/>
                <a:gd name="T26" fmla="*/ 113 w 794"/>
                <a:gd name="T27" fmla="*/ 170 h 964"/>
                <a:gd name="T28" fmla="*/ 113 w 794"/>
                <a:gd name="T29" fmla="*/ 113 h 964"/>
                <a:gd name="T30" fmla="*/ 170 w 794"/>
                <a:gd name="T31" fmla="*/ 113 h 964"/>
                <a:gd name="T32" fmla="*/ 170 w 794"/>
                <a:gd name="T33" fmla="*/ 170 h 964"/>
                <a:gd name="T34" fmla="*/ 227 w 794"/>
                <a:gd name="T35" fmla="*/ 170 h 964"/>
                <a:gd name="T36" fmla="*/ 227 w 794"/>
                <a:gd name="T37" fmla="*/ 113 h 964"/>
                <a:gd name="T38" fmla="*/ 454 w 794"/>
                <a:gd name="T39" fmla="*/ 113 h 964"/>
                <a:gd name="T40" fmla="*/ 454 w 794"/>
                <a:gd name="T41" fmla="*/ 0 h 964"/>
                <a:gd name="T42" fmla="*/ 567 w 794"/>
                <a:gd name="T43" fmla="*/ 0 h 964"/>
                <a:gd name="T44" fmla="*/ 567 w 794"/>
                <a:gd name="T45" fmla="*/ 113 h 964"/>
                <a:gd name="T46" fmla="*/ 624 w 794"/>
                <a:gd name="T47" fmla="*/ 113 h 964"/>
                <a:gd name="T48" fmla="*/ 624 w 794"/>
                <a:gd name="T49" fmla="*/ 170 h 964"/>
                <a:gd name="T50" fmla="*/ 680 w 794"/>
                <a:gd name="T51" fmla="*/ 170 h 964"/>
                <a:gd name="T52" fmla="*/ 680 w 794"/>
                <a:gd name="T53" fmla="*/ 284 h 964"/>
                <a:gd name="T54" fmla="*/ 737 w 794"/>
                <a:gd name="T55" fmla="*/ 284 h 964"/>
                <a:gd name="T56" fmla="*/ 794 w 794"/>
                <a:gd name="T57" fmla="*/ 284 h 964"/>
                <a:gd name="T58" fmla="*/ 794 w 794"/>
                <a:gd name="T59" fmla="*/ 397 h 964"/>
                <a:gd name="T60" fmla="*/ 737 w 794"/>
                <a:gd name="T61" fmla="*/ 397 h 964"/>
                <a:gd name="T62" fmla="*/ 737 w 794"/>
                <a:gd name="T63" fmla="*/ 680 h 964"/>
                <a:gd name="T64" fmla="*/ 794 w 794"/>
                <a:gd name="T65" fmla="*/ 680 h 964"/>
                <a:gd name="T66" fmla="*/ 794 w 794"/>
                <a:gd name="T67" fmla="*/ 737 h 964"/>
                <a:gd name="T68" fmla="*/ 737 w 794"/>
                <a:gd name="T69" fmla="*/ 737 h 964"/>
                <a:gd name="T70" fmla="*/ 737 w 794"/>
                <a:gd name="T71" fmla="*/ 851 h 964"/>
                <a:gd name="T72" fmla="*/ 680 w 794"/>
                <a:gd name="T73" fmla="*/ 851 h 964"/>
                <a:gd name="T74" fmla="*/ 680 w 794"/>
                <a:gd name="T7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964">
                  <a:moveTo>
                    <a:pt x="680" y="964"/>
                  </a:moveTo>
                  <a:lnTo>
                    <a:pt x="510" y="964"/>
                  </a:lnTo>
                  <a:lnTo>
                    <a:pt x="510" y="851"/>
                  </a:lnTo>
                  <a:lnTo>
                    <a:pt x="170" y="85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281"/>
            <p:cNvSpPr>
              <a:spLocks/>
            </p:cNvSpPr>
            <p:nvPr/>
          </p:nvSpPr>
          <p:spPr bwMode="auto">
            <a:xfrm>
              <a:off x="3081" y="1084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56 w 567"/>
                <a:gd name="T3" fmla="*/ 0 h 453"/>
                <a:gd name="T4" fmla="*/ 56 w 567"/>
                <a:gd name="T5" fmla="*/ 170 h 453"/>
                <a:gd name="T6" fmla="*/ 0 w 567"/>
                <a:gd name="T7" fmla="*/ 170 h 453"/>
                <a:gd name="T8" fmla="*/ 0 w 567"/>
                <a:gd name="T9" fmla="*/ 453 h 453"/>
                <a:gd name="T10" fmla="*/ 510 w 567"/>
                <a:gd name="T11" fmla="*/ 453 h 453"/>
                <a:gd name="T12" fmla="*/ 510 w 567"/>
                <a:gd name="T13" fmla="*/ 396 h 453"/>
                <a:gd name="T14" fmla="*/ 567 w 567"/>
                <a:gd name="T15" fmla="*/ 396 h 453"/>
                <a:gd name="T16" fmla="*/ 567 w 567"/>
                <a:gd name="T17" fmla="*/ 283 h 453"/>
                <a:gd name="T18" fmla="*/ 510 w 567"/>
                <a:gd name="T19" fmla="*/ 283 h 453"/>
                <a:gd name="T20" fmla="*/ 510 w 567"/>
                <a:gd name="T21" fmla="*/ 113 h 453"/>
                <a:gd name="T22" fmla="*/ 453 w 567"/>
                <a:gd name="T23" fmla="*/ 113 h 453"/>
                <a:gd name="T24" fmla="*/ 453 w 567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82"/>
            <p:cNvSpPr>
              <a:spLocks/>
            </p:cNvSpPr>
            <p:nvPr/>
          </p:nvSpPr>
          <p:spPr bwMode="auto">
            <a:xfrm>
              <a:off x="3081" y="1197"/>
              <a:ext cx="1077" cy="850"/>
            </a:xfrm>
            <a:custGeom>
              <a:avLst/>
              <a:gdLst>
                <a:gd name="T0" fmla="*/ 0 w 1077"/>
                <a:gd name="T1" fmla="*/ 340 h 850"/>
                <a:gd name="T2" fmla="*/ 510 w 1077"/>
                <a:gd name="T3" fmla="*/ 340 h 850"/>
                <a:gd name="T4" fmla="*/ 510 w 1077"/>
                <a:gd name="T5" fmla="*/ 283 h 850"/>
                <a:gd name="T6" fmla="*/ 567 w 1077"/>
                <a:gd name="T7" fmla="*/ 283 h 850"/>
                <a:gd name="T8" fmla="*/ 567 w 1077"/>
                <a:gd name="T9" fmla="*/ 170 h 850"/>
                <a:gd name="T10" fmla="*/ 510 w 1077"/>
                <a:gd name="T11" fmla="*/ 170 h 850"/>
                <a:gd name="T12" fmla="*/ 510 w 1077"/>
                <a:gd name="T13" fmla="*/ 0 h 850"/>
                <a:gd name="T14" fmla="*/ 623 w 1077"/>
                <a:gd name="T15" fmla="*/ 0 h 850"/>
                <a:gd name="T16" fmla="*/ 623 w 1077"/>
                <a:gd name="T17" fmla="*/ 57 h 850"/>
                <a:gd name="T18" fmla="*/ 680 w 1077"/>
                <a:gd name="T19" fmla="*/ 57 h 850"/>
                <a:gd name="T20" fmla="*/ 680 w 1077"/>
                <a:gd name="T21" fmla="*/ 113 h 850"/>
                <a:gd name="T22" fmla="*/ 964 w 1077"/>
                <a:gd name="T23" fmla="*/ 113 h 850"/>
                <a:gd name="T24" fmla="*/ 964 w 1077"/>
                <a:gd name="T25" fmla="*/ 227 h 850"/>
                <a:gd name="T26" fmla="*/ 1020 w 1077"/>
                <a:gd name="T27" fmla="*/ 227 h 850"/>
                <a:gd name="T28" fmla="*/ 1020 w 1077"/>
                <a:gd name="T29" fmla="*/ 283 h 850"/>
                <a:gd name="T30" fmla="*/ 1077 w 1077"/>
                <a:gd name="T31" fmla="*/ 283 h 850"/>
                <a:gd name="T32" fmla="*/ 1077 w 1077"/>
                <a:gd name="T33" fmla="*/ 510 h 850"/>
                <a:gd name="T34" fmla="*/ 964 w 1077"/>
                <a:gd name="T35" fmla="*/ 510 h 850"/>
                <a:gd name="T36" fmla="*/ 964 w 1077"/>
                <a:gd name="T37" fmla="*/ 624 h 850"/>
                <a:gd name="T38" fmla="*/ 1077 w 1077"/>
                <a:gd name="T39" fmla="*/ 624 h 850"/>
                <a:gd name="T40" fmla="*/ 1077 w 1077"/>
                <a:gd name="T41" fmla="*/ 680 h 850"/>
                <a:gd name="T42" fmla="*/ 964 w 1077"/>
                <a:gd name="T43" fmla="*/ 680 h 850"/>
                <a:gd name="T44" fmla="*/ 964 w 1077"/>
                <a:gd name="T45" fmla="*/ 850 h 850"/>
                <a:gd name="T46" fmla="*/ 794 w 1077"/>
                <a:gd name="T47" fmla="*/ 850 h 850"/>
                <a:gd name="T48" fmla="*/ 794 w 1077"/>
                <a:gd name="T49" fmla="*/ 794 h 850"/>
                <a:gd name="T50" fmla="*/ 567 w 1077"/>
                <a:gd name="T51" fmla="*/ 794 h 850"/>
                <a:gd name="T52" fmla="*/ 567 w 1077"/>
                <a:gd name="T53" fmla="*/ 737 h 850"/>
                <a:gd name="T54" fmla="*/ 453 w 1077"/>
                <a:gd name="T55" fmla="*/ 737 h 850"/>
                <a:gd name="T56" fmla="*/ 453 w 1077"/>
                <a:gd name="T57" fmla="*/ 680 h 850"/>
                <a:gd name="T58" fmla="*/ 397 w 1077"/>
                <a:gd name="T59" fmla="*/ 680 h 850"/>
                <a:gd name="T60" fmla="*/ 397 w 1077"/>
                <a:gd name="T61" fmla="*/ 624 h 850"/>
                <a:gd name="T62" fmla="*/ 340 w 1077"/>
                <a:gd name="T63" fmla="*/ 624 h 850"/>
                <a:gd name="T64" fmla="*/ 340 w 1077"/>
                <a:gd name="T65" fmla="*/ 567 h 850"/>
                <a:gd name="T66" fmla="*/ 283 w 1077"/>
                <a:gd name="T67" fmla="*/ 567 h 850"/>
                <a:gd name="T68" fmla="*/ 227 w 1077"/>
                <a:gd name="T69" fmla="*/ 567 h 850"/>
                <a:gd name="T70" fmla="*/ 227 w 1077"/>
                <a:gd name="T71" fmla="*/ 454 h 850"/>
                <a:gd name="T72" fmla="*/ 170 w 1077"/>
                <a:gd name="T73" fmla="*/ 454 h 850"/>
                <a:gd name="T74" fmla="*/ 170 w 1077"/>
                <a:gd name="T75" fmla="*/ 397 h 850"/>
                <a:gd name="T76" fmla="*/ 0 w 1077"/>
                <a:gd name="T77" fmla="*/ 397 h 850"/>
                <a:gd name="T78" fmla="*/ 0 w 1077"/>
                <a:gd name="T79" fmla="*/ 34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7" h="850">
                  <a:moveTo>
                    <a:pt x="0" y="340"/>
                  </a:move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64" y="113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283"/>
            <p:cNvSpPr>
              <a:spLocks/>
            </p:cNvSpPr>
            <p:nvPr/>
          </p:nvSpPr>
          <p:spPr bwMode="auto">
            <a:xfrm>
              <a:off x="3024" y="1594"/>
              <a:ext cx="1021" cy="964"/>
            </a:xfrm>
            <a:custGeom>
              <a:avLst/>
              <a:gdLst>
                <a:gd name="T0" fmla="*/ 680 w 1021"/>
                <a:gd name="T1" fmla="*/ 964 h 964"/>
                <a:gd name="T2" fmla="*/ 737 w 1021"/>
                <a:gd name="T3" fmla="*/ 964 h 964"/>
                <a:gd name="T4" fmla="*/ 737 w 1021"/>
                <a:gd name="T5" fmla="*/ 850 h 964"/>
                <a:gd name="T6" fmla="*/ 794 w 1021"/>
                <a:gd name="T7" fmla="*/ 850 h 964"/>
                <a:gd name="T8" fmla="*/ 794 w 1021"/>
                <a:gd name="T9" fmla="*/ 794 h 964"/>
                <a:gd name="T10" fmla="*/ 851 w 1021"/>
                <a:gd name="T11" fmla="*/ 794 h 964"/>
                <a:gd name="T12" fmla="*/ 851 w 1021"/>
                <a:gd name="T13" fmla="*/ 737 h 964"/>
                <a:gd name="T14" fmla="*/ 907 w 1021"/>
                <a:gd name="T15" fmla="*/ 737 h 964"/>
                <a:gd name="T16" fmla="*/ 907 w 1021"/>
                <a:gd name="T17" fmla="*/ 624 h 964"/>
                <a:gd name="T18" fmla="*/ 964 w 1021"/>
                <a:gd name="T19" fmla="*/ 624 h 964"/>
                <a:gd name="T20" fmla="*/ 964 w 1021"/>
                <a:gd name="T21" fmla="*/ 567 h 964"/>
                <a:gd name="T22" fmla="*/ 1021 w 1021"/>
                <a:gd name="T23" fmla="*/ 567 h 964"/>
                <a:gd name="T24" fmla="*/ 1021 w 1021"/>
                <a:gd name="T25" fmla="*/ 453 h 964"/>
                <a:gd name="T26" fmla="*/ 851 w 1021"/>
                <a:gd name="T27" fmla="*/ 453 h 964"/>
                <a:gd name="T28" fmla="*/ 851 w 1021"/>
                <a:gd name="T29" fmla="*/ 397 h 964"/>
                <a:gd name="T30" fmla="*/ 624 w 1021"/>
                <a:gd name="T31" fmla="*/ 397 h 964"/>
                <a:gd name="T32" fmla="*/ 624 w 1021"/>
                <a:gd name="T33" fmla="*/ 340 h 964"/>
                <a:gd name="T34" fmla="*/ 510 w 1021"/>
                <a:gd name="T35" fmla="*/ 340 h 964"/>
                <a:gd name="T36" fmla="*/ 510 w 1021"/>
                <a:gd name="T37" fmla="*/ 283 h 964"/>
                <a:gd name="T38" fmla="*/ 454 w 1021"/>
                <a:gd name="T39" fmla="*/ 283 h 964"/>
                <a:gd name="T40" fmla="*/ 454 w 1021"/>
                <a:gd name="T41" fmla="*/ 227 h 964"/>
                <a:gd name="T42" fmla="*/ 397 w 1021"/>
                <a:gd name="T43" fmla="*/ 227 h 964"/>
                <a:gd name="T44" fmla="*/ 397 w 1021"/>
                <a:gd name="T45" fmla="*/ 170 h 964"/>
                <a:gd name="T46" fmla="*/ 284 w 1021"/>
                <a:gd name="T47" fmla="*/ 170 h 964"/>
                <a:gd name="T48" fmla="*/ 284 w 1021"/>
                <a:gd name="T49" fmla="*/ 57 h 964"/>
                <a:gd name="T50" fmla="*/ 227 w 1021"/>
                <a:gd name="T51" fmla="*/ 57 h 964"/>
                <a:gd name="T52" fmla="*/ 227 w 1021"/>
                <a:gd name="T53" fmla="*/ 0 h 964"/>
                <a:gd name="T54" fmla="*/ 57 w 1021"/>
                <a:gd name="T55" fmla="*/ 0 h 964"/>
                <a:gd name="T56" fmla="*/ 57 w 1021"/>
                <a:gd name="T57" fmla="*/ 57 h 964"/>
                <a:gd name="T58" fmla="*/ 0 w 1021"/>
                <a:gd name="T59" fmla="*/ 57 h 964"/>
                <a:gd name="T60" fmla="*/ 0 w 1021"/>
                <a:gd name="T61" fmla="*/ 227 h 964"/>
                <a:gd name="T62" fmla="*/ 113 w 1021"/>
                <a:gd name="T63" fmla="*/ 227 h 964"/>
                <a:gd name="T64" fmla="*/ 113 w 1021"/>
                <a:gd name="T65" fmla="*/ 340 h 964"/>
                <a:gd name="T66" fmla="*/ 170 w 1021"/>
                <a:gd name="T67" fmla="*/ 340 h 964"/>
                <a:gd name="T68" fmla="*/ 170 w 1021"/>
                <a:gd name="T69" fmla="*/ 397 h 964"/>
                <a:gd name="T70" fmla="*/ 397 w 1021"/>
                <a:gd name="T71" fmla="*/ 397 h 964"/>
                <a:gd name="T72" fmla="*/ 397 w 1021"/>
                <a:gd name="T73" fmla="*/ 680 h 964"/>
                <a:gd name="T74" fmla="*/ 340 w 1021"/>
                <a:gd name="T75" fmla="*/ 680 h 964"/>
                <a:gd name="T76" fmla="*/ 340 w 1021"/>
                <a:gd name="T77" fmla="*/ 737 h 964"/>
                <a:gd name="T78" fmla="*/ 340 w 1021"/>
                <a:gd name="T79" fmla="*/ 794 h 964"/>
                <a:gd name="T80" fmla="*/ 397 w 1021"/>
                <a:gd name="T81" fmla="*/ 794 h 964"/>
                <a:gd name="T82" fmla="*/ 397 w 1021"/>
                <a:gd name="T83" fmla="*/ 964 h 964"/>
                <a:gd name="T84" fmla="*/ 454 w 1021"/>
                <a:gd name="T85" fmla="*/ 964 h 964"/>
                <a:gd name="T86" fmla="*/ 454 w 1021"/>
                <a:gd name="T87" fmla="*/ 907 h 964"/>
                <a:gd name="T88" fmla="*/ 680 w 1021"/>
                <a:gd name="T89" fmla="*/ 907 h 964"/>
                <a:gd name="T90" fmla="*/ 680 w 1021"/>
                <a:gd name="T9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964">
                  <a:moveTo>
                    <a:pt x="680" y="964"/>
                  </a:moveTo>
                  <a:lnTo>
                    <a:pt x="737" y="964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680" y="907"/>
                  </a:lnTo>
                  <a:lnTo>
                    <a:pt x="68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285"/>
            <p:cNvSpPr>
              <a:spLocks/>
            </p:cNvSpPr>
            <p:nvPr/>
          </p:nvSpPr>
          <p:spPr bwMode="auto">
            <a:xfrm>
              <a:off x="2457" y="1707"/>
              <a:ext cx="964" cy="851"/>
            </a:xfrm>
            <a:custGeom>
              <a:avLst/>
              <a:gdLst>
                <a:gd name="T0" fmla="*/ 57 w 964"/>
                <a:gd name="T1" fmla="*/ 454 h 851"/>
                <a:gd name="T2" fmla="*/ 57 w 964"/>
                <a:gd name="T3" fmla="*/ 567 h 851"/>
                <a:gd name="T4" fmla="*/ 113 w 964"/>
                <a:gd name="T5" fmla="*/ 567 h 851"/>
                <a:gd name="T6" fmla="*/ 113 w 964"/>
                <a:gd name="T7" fmla="*/ 681 h 851"/>
                <a:gd name="T8" fmla="*/ 57 w 964"/>
                <a:gd name="T9" fmla="*/ 681 h 851"/>
                <a:gd name="T10" fmla="*/ 57 w 964"/>
                <a:gd name="T11" fmla="*/ 737 h 851"/>
                <a:gd name="T12" fmla="*/ 0 w 964"/>
                <a:gd name="T13" fmla="*/ 737 h 851"/>
                <a:gd name="T14" fmla="*/ 0 w 964"/>
                <a:gd name="T15" fmla="*/ 794 h 851"/>
                <a:gd name="T16" fmla="*/ 227 w 964"/>
                <a:gd name="T17" fmla="*/ 794 h 851"/>
                <a:gd name="T18" fmla="*/ 227 w 964"/>
                <a:gd name="T19" fmla="*/ 737 h 851"/>
                <a:gd name="T20" fmla="*/ 454 w 964"/>
                <a:gd name="T21" fmla="*/ 737 h 851"/>
                <a:gd name="T22" fmla="*/ 454 w 964"/>
                <a:gd name="T23" fmla="*/ 681 h 851"/>
                <a:gd name="T24" fmla="*/ 567 w 964"/>
                <a:gd name="T25" fmla="*/ 681 h 851"/>
                <a:gd name="T26" fmla="*/ 567 w 964"/>
                <a:gd name="T27" fmla="*/ 624 h 851"/>
                <a:gd name="T28" fmla="*/ 737 w 964"/>
                <a:gd name="T29" fmla="*/ 624 h 851"/>
                <a:gd name="T30" fmla="*/ 737 w 964"/>
                <a:gd name="T31" fmla="*/ 737 h 851"/>
                <a:gd name="T32" fmla="*/ 794 w 964"/>
                <a:gd name="T33" fmla="*/ 737 h 851"/>
                <a:gd name="T34" fmla="*/ 794 w 964"/>
                <a:gd name="T35" fmla="*/ 794 h 851"/>
                <a:gd name="T36" fmla="*/ 907 w 964"/>
                <a:gd name="T37" fmla="*/ 794 h 851"/>
                <a:gd name="T38" fmla="*/ 907 w 964"/>
                <a:gd name="T39" fmla="*/ 851 h 851"/>
                <a:gd name="T40" fmla="*/ 964 w 964"/>
                <a:gd name="T41" fmla="*/ 851 h 851"/>
                <a:gd name="T42" fmla="*/ 964 w 964"/>
                <a:gd name="T43" fmla="*/ 681 h 851"/>
                <a:gd name="T44" fmla="*/ 907 w 964"/>
                <a:gd name="T45" fmla="*/ 681 h 851"/>
                <a:gd name="T46" fmla="*/ 907 w 964"/>
                <a:gd name="T47" fmla="*/ 567 h 851"/>
                <a:gd name="T48" fmla="*/ 964 w 964"/>
                <a:gd name="T49" fmla="*/ 567 h 851"/>
                <a:gd name="T50" fmla="*/ 964 w 964"/>
                <a:gd name="T51" fmla="*/ 284 h 851"/>
                <a:gd name="T52" fmla="*/ 737 w 964"/>
                <a:gd name="T53" fmla="*/ 284 h 851"/>
                <a:gd name="T54" fmla="*/ 737 w 964"/>
                <a:gd name="T55" fmla="*/ 227 h 851"/>
                <a:gd name="T56" fmla="*/ 680 w 964"/>
                <a:gd name="T57" fmla="*/ 227 h 851"/>
                <a:gd name="T58" fmla="*/ 680 w 964"/>
                <a:gd name="T59" fmla="*/ 114 h 851"/>
                <a:gd name="T60" fmla="*/ 567 w 964"/>
                <a:gd name="T61" fmla="*/ 114 h 851"/>
                <a:gd name="T62" fmla="*/ 567 w 964"/>
                <a:gd name="T63" fmla="*/ 0 h 851"/>
                <a:gd name="T64" fmla="*/ 510 w 964"/>
                <a:gd name="T65" fmla="*/ 0 h 851"/>
                <a:gd name="T66" fmla="*/ 510 w 964"/>
                <a:gd name="T67" fmla="*/ 57 h 851"/>
                <a:gd name="T68" fmla="*/ 454 w 964"/>
                <a:gd name="T69" fmla="*/ 57 h 851"/>
                <a:gd name="T70" fmla="*/ 454 w 964"/>
                <a:gd name="T71" fmla="*/ 170 h 851"/>
                <a:gd name="T72" fmla="*/ 397 w 964"/>
                <a:gd name="T73" fmla="*/ 170 h 851"/>
                <a:gd name="T74" fmla="*/ 397 w 964"/>
                <a:gd name="T75" fmla="*/ 340 h 851"/>
                <a:gd name="T76" fmla="*/ 227 w 964"/>
                <a:gd name="T77" fmla="*/ 340 h 851"/>
                <a:gd name="T78" fmla="*/ 227 w 964"/>
                <a:gd name="T79" fmla="*/ 397 h 851"/>
                <a:gd name="T80" fmla="*/ 170 w 964"/>
                <a:gd name="T81" fmla="*/ 397 h 851"/>
                <a:gd name="T82" fmla="*/ 170 w 964"/>
                <a:gd name="T83" fmla="*/ 454 h 851"/>
                <a:gd name="T84" fmla="*/ 57 w 964"/>
                <a:gd name="T85" fmla="*/ 45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4" h="851">
                  <a:moveTo>
                    <a:pt x="57" y="454"/>
                  </a:moveTo>
                  <a:lnTo>
                    <a:pt x="57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454" y="73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287"/>
            <p:cNvSpPr>
              <a:spLocks/>
            </p:cNvSpPr>
            <p:nvPr/>
          </p:nvSpPr>
          <p:spPr bwMode="auto">
            <a:xfrm>
              <a:off x="3818" y="3578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113 w 283"/>
                <a:gd name="T3" fmla="*/ 227 h 454"/>
                <a:gd name="T4" fmla="*/ 57 w 283"/>
                <a:gd name="T5" fmla="*/ 227 h 454"/>
                <a:gd name="T6" fmla="*/ 57 w 283"/>
                <a:gd name="T7" fmla="*/ 341 h 454"/>
                <a:gd name="T8" fmla="*/ 0 w 283"/>
                <a:gd name="T9" fmla="*/ 341 h 454"/>
                <a:gd name="T10" fmla="*/ 0 w 283"/>
                <a:gd name="T11" fmla="*/ 454 h 454"/>
                <a:gd name="T12" fmla="*/ 113 w 283"/>
                <a:gd name="T13" fmla="*/ 454 h 454"/>
                <a:gd name="T14" fmla="*/ 113 w 283"/>
                <a:gd name="T15" fmla="*/ 397 h 454"/>
                <a:gd name="T16" fmla="*/ 283 w 283"/>
                <a:gd name="T17" fmla="*/ 397 h 454"/>
                <a:gd name="T18" fmla="*/ 283 w 283"/>
                <a:gd name="T19" fmla="*/ 341 h 454"/>
                <a:gd name="T20" fmla="*/ 227 w 283"/>
                <a:gd name="T21" fmla="*/ 341 h 454"/>
                <a:gd name="T22" fmla="*/ 227 w 283"/>
                <a:gd name="T23" fmla="*/ 227 h 454"/>
                <a:gd name="T24" fmla="*/ 283 w 283"/>
                <a:gd name="T25" fmla="*/ 227 h 454"/>
                <a:gd name="T26" fmla="*/ 283 w 283"/>
                <a:gd name="T27" fmla="*/ 57 h 454"/>
                <a:gd name="T28" fmla="*/ 227 w 283"/>
                <a:gd name="T29" fmla="*/ 57 h 454"/>
                <a:gd name="T30" fmla="*/ 227 w 283"/>
                <a:gd name="T31" fmla="*/ 0 h 454"/>
                <a:gd name="T32" fmla="*/ 113 w 283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113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288"/>
            <p:cNvSpPr>
              <a:spLocks/>
            </p:cNvSpPr>
            <p:nvPr/>
          </p:nvSpPr>
          <p:spPr bwMode="auto">
            <a:xfrm>
              <a:off x="3761" y="3975"/>
              <a:ext cx="397" cy="341"/>
            </a:xfrm>
            <a:custGeom>
              <a:avLst/>
              <a:gdLst>
                <a:gd name="T0" fmla="*/ 114 w 397"/>
                <a:gd name="T1" fmla="*/ 57 h 341"/>
                <a:gd name="T2" fmla="*/ 114 w 397"/>
                <a:gd name="T3" fmla="*/ 114 h 341"/>
                <a:gd name="T4" fmla="*/ 0 w 397"/>
                <a:gd name="T5" fmla="*/ 114 h 341"/>
                <a:gd name="T6" fmla="*/ 0 w 397"/>
                <a:gd name="T7" fmla="*/ 341 h 341"/>
                <a:gd name="T8" fmla="*/ 340 w 397"/>
                <a:gd name="T9" fmla="*/ 341 h 341"/>
                <a:gd name="T10" fmla="*/ 340 w 397"/>
                <a:gd name="T11" fmla="*/ 284 h 341"/>
                <a:gd name="T12" fmla="*/ 397 w 397"/>
                <a:gd name="T13" fmla="*/ 284 h 341"/>
                <a:gd name="T14" fmla="*/ 397 w 397"/>
                <a:gd name="T15" fmla="*/ 170 h 341"/>
                <a:gd name="T16" fmla="*/ 284 w 397"/>
                <a:gd name="T17" fmla="*/ 170 h 341"/>
                <a:gd name="T18" fmla="*/ 284 w 397"/>
                <a:gd name="T19" fmla="*/ 114 h 341"/>
                <a:gd name="T20" fmla="*/ 340 w 397"/>
                <a:gd name="T21" fmla="*/ 114 h 341"/>
                <a:gd name="T22" fmla="*/ 340 w 397"/>
                <a:gd name="T23" fmla="*/ 57 h 341"/>
                <a:gd name="T24" fmla="*/ 284 w 397"/>
                <a:gd name="T25" fmla="*/ 57 h 341"/>
                <a:gd name="T26" fmla="*/ 284 w 397"/>
                <a:gd name="T27" fmla="*/ 0 h 341"/>
                <a:gd name="T28" fmla="*/ 170 w 397"/>
                <a:gd name="T29" fmla="*/ 0 h 341"/>
                <a:gd name="T30" fmla="*/ 170 w 397"/>
                <a:gd name="T31" fmla="*/ 57 h 341"/>
                <a:gd name="T32" fmla="*/ 114 w 397"/>
                <a:gd name="T3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114" y="57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289"/>
            <p:cNvSpPr>
              <a:spLocks/>
            </p:cNvSpPr>
            <p:nvPr/>
          </p:nvSpPr>
          <p:spPr bwMode="auto">
            <a:xfrm>
              <a:off x="3081" y="3975"/>
              <a:ext cx="794" cy="511"/>
            </a:xfrm>
            <a:custGeom>
              <a:avLst/>
              <a:gdLst>
                <a:gd name="T0" fmla="*/ 680 w 794"/>
                <a:gd name="T1" fmla="*/ 341 h 511"/>
                <a:gd name="T2" fmla="*/ 567 w 794"/>
                <a:gd name="T3" fmla="*/ 341 h 511"/>
                <a:gd name="T4" fmla="*/ 567 w 794"/>
                <a:gd name="T5" fmla="*/ 284 h 511"/>
                <a:gd name="T6" fmla="*/ 453 w 794"/>
                <a:gd name="T7" fmla="*/ 284 h 511"/>
                <a:gd name="T8" fmla="*/ 453 w 794"/>
                <a:gd name="T9" fmla="*/ 341 h 511"/>
                <a:gd name="T10" fmla="*/ 340 w 794"/>
                <a:gd name="T11" fmla="*/ 341 h 511"/>
                <a:gd name="T12" fmla="*/ 340 w 794"/>
                <a:gd name="T13" fmla="*/ 397 h 511"/>
                <a:gd name="T14" fmla="*/ 227 w 794"/>
                <a:gd name="T15" fmla="*/ 397 h 511"/>
                <a:gd name="T16" fmla="*/ 227 w 794"/>
                <a:gd name="T17" fmla="*/ 454 h 511"/>
                <a:gd name="T18" fmla="*/ 170 w 794"/>
                <a:gd name="T19" fmla="*/ 454 h 511"/>
                <a:gd name="T20" fmla="*/ 170 w 794"/>
                <a:gd name="T21" fmla="*/ 511 h 511"/>
                <a:gd name="T22" fmla="*/ 0 w 794"/>
                <a:gd name="T23" fmla="*/ 511 h 511"/>
                <a:gd name="T24" fmla="*/ 0 w 794"/>
                <a:gd name="T25" fmla="*/ 227 h 511"/>
                <a:gd name="T26" fmla="*/ 56 w 794"/>
                <a:gd name="T27" fmla="*/ 227 h 511"/>
                <a:gd name="T28" fmla="*/ 56 w 794"/>
                <a:gd name="T29" fmla="*/ 170 h 511"/>
                <a:gd name="T30" fmla="*/ 113 w 794"/>
                <a:gd name="T31" fmla="*/ 170 h 511"/>
                <a:gd name="T32" fmla="*/ 113 w 794"/>
                <a:gd name="T33" fmla="*/ 227 h 511"/>
                <a:gd name="T34" fmla="*/ 170 w 794"/>
                <a:gd name="T35" fmla="*/ 227 h 511"/>
                <a:gd name="T36" fmla="*/ 170 w 794"/>
                <a:gd name="T37" fmla="*/ 170 h 511"/>
                <a:gd name="T38" fmla="*/ 283 w 794"/>
                <a:gd name="T39" fmla="*/ 170 h 511"/>
                <a:gd name="T40" fmla="*/ 283 w 794"/>
                <a:gd name="T41" fmla="*/ 57 h 511"/>
                <a:gd name="T42" fmla="*/ 567 w 794"/>
                <a:gd name="T43" fmla="*/ 57 h 511"/>
                <a:gd name="T44" fmla="*/ 567 w 794"/>
                <a:gd name="T45" fmla="*/ 0 h 511"/>
                <a:gd name="T46" fmla="*/ 737 w 794"/>
                <a:gd name="T47" fmla="*/ 0 h 511"/>
                <a:gd name="T48" fmla="*/ 737 w 794"/>
                <a:gd name="T49" fmla="*/ 57 h 511"/>
                <a:gd name="T50" fmla="*/ 794 w 794"/>
                <a:gd name="T51" fmla="*/ 57 h 511"/>
                <a:gd name="T52" fmla="*/ 794 w 794"/>
                <a:gd name="T53" fmla="*/ 114 h 511"/>
                <a:gd name="T54" fmla="*/ 680 w 794"/>
                <a:gd name="T55" fmla="*/ 114 h 511"/>
                <a:gd name="T56" fmla="*/ 680 w 794"/>
                <a:gd name="T57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511">
                  <a:moveTo>
                    <a:pt x="680" y="341"/>
                  </a:moveTo>
                  <a:lnTo>
                    <a:pt x="567" y="341"/>
                  </a:lnTo>
                  <a:lnTo>
                    <a:pt x="567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291"/>
            <p:cNvSpPr>
              <a:spLocks/>
            </p:cNvSpPr>
            <p:nvPr/>
          </p:nvSpPr>
          <p:spPr bwMode="auto">
            <a:xfrm>
              <a:off x="2457" y="4372"/>
              <a:ext cx="1134" cy="1191"/>
            </a:xfrm>
            <a:custGeom>
              <a:avLst/>
              <a:gdLst>
                <a:gd name="T0" fmla="*/ 454 w 1134"/>
                <a:gd name="T1" fmla="*/ 1191 h 1191"/>
                <a:gd name="T2" fmla="*/ 510 w 1134"/>
                <a:gd name="T3" fmla="*/ 1191 h 1191"/>
                <a:gd name="T4" fmla="*/ 510 w 1134"/>
                <a:gd name="T5" fmla="*/ 1134 h 1191"/>
                <a:gd name="T6" fmla="*/ 567 w 1134"/>
                <a:gd name="T7" fmla="*/ 1134 h 1191"/>
                <a:gd name="T8" fmla="*/ 567 w 1134"/>
                <a:gd name="T9" fmla="*/ 1191 h 1191"/>
                <a:gd name="T10" fmla="*/ 624 w 1134"/>
                <a:gd name="T11" fmla="*/ 1191 h 1191"/>
                <a:gd name="T12" fmla="*/ 624 w 1134"/>
                <a:gd name="T13" fmla="*/ 1134 h 1191"/>
                <a:gd name="T14" fmla="*/ 680 w 1134"/>
                <a:gd name="T15" fmla="*/ 1134 h 1191"/>
                <a:gd name="T16" fmla="*/ 680 w 1134"/>
                <a:gd name="T17" fmla="*/ 1021 h 1191"/>
                <a:gd name="T18" fmla="*/ 624 w 1134"/>
                <a:gd name="T19" fmla="*/ 1021 h 1191"/>
                <a:gd name="T20" fmla="*/ 624 w 1134"/>
                <a:gd name="T21" fmla="*/ 907 h 1191"/>
                <a:gd name="T22" fmla="*/ 680 w 1134"/>
                <a:gd name="T23" fmla="*/ 907 h 1191"/>
                <a:gd name="T24" fmla="*/ 680 w 1134"/>
                <a:gd name="T25" fmla="*/ 794 h 1191"/>
                <a:gd name="T26" fmla="*/ 737 w 1134"/>
                <a:gd name="T27" fmla="*/ 794 h 1191"/>
                <a:gd name="T28" fmla="*/ 737 w 1134"/>
                <a:gd name="T29" fmla="*/ 737 h 1191"/>
                <a:gd name="T30" fmla="*/ 794 w 1134"/>
                <a:gd name="T31" fmla="*/ 737 h 1191"/>
                <a:gd name="T32" fmla="*/ 794 w 1134"/>
                <a:gd name="T33" fmla="*/ 567 h 1191"/>
                <a:gd name="T34" fmla="*/ 1021 w 1134"/>
                <a:gd name="T35" fmla="*/ 567 h 1191"/>
                <a:gd name="T36" fmla="*/ 1021 w 1134"/>
                <a:gd name="T37" fmla="*/ 511 h 1191"/>
                <a:gd name="T38" fmla="*/ 1077 w 1134"/>
                <a:gd name="T39" fmla="*/ 511 h 1191"/>
                <a:gd name="T40" fmla="*/ 1077 w 1134"/>
                <a:gd name="T41" fmla="*/ 170 h 1191"/>
                <a:gd name="T42" fmla="*/ 1134 w 1134"/>
                <a:gd name="T43" fmla="*/ 170 h 1191"/>
                <a:gd name="T44" fmla="*/ 1134 w 1134"/>
                <a:gd name="T45" fmla="*/ 0 h 1191"/>
                <a:gd name="T46" fmla="*/ 1077 w 1134"/>
                <a:gd name="T47" fmla="*/ 0 h 1191"/>
                <a:gd name="T48" fmla="*/ 1077 w 1134"/>
                <a:gd name="T49" fmla="*/ 57 h 1191"/>
                <a:gd name="T50" fmla="*/ 964 w 1134"/>
                <a:gd name="T51" fmla="*/ 57 h 1191"/>
                <a:gd name="T52" fmla="*/ 964 w 1134"/>
                <a:gd name="T53" fmla="*/ 114 h 1191"/>
                <a:gd name="T54" fmla="*/ 851 w 1134"/>
                <a:gd name="T55" fmla="*/ 114 h 1191"/>
                <a:gd name="T56" fmla="*/ 851 w 1134"/>
                <a:gd name="T57" fmla="*/ 227 h 1191"/>
                <a:gd name="T58" fmla="*/ 794 w 1134"/>
                <a:gd name="T59" fmla="*/ 227 h 1191"/>
                <a:gd name="T60" fmla="*/ 794 w 1134"/>
                <a:gd name="T61" fmla="*/ 340 h 1191"/>
                <a:gd name="T62" fmla="*/ 680 w 1134"/>
                <a:gd name="T63" fmla="*/ 340 h 1191"/>
                <a:gd name="T64" fmla="*/ 680 w 1134"/>
                <a:gd name="T65" fmla="*/ 227 h 1191"/>
                <a:gd name="T66" fmla="*/ 624 w 1134"/>
                <a:gd name="T67" fmla="*/ 227 h 1191"/>
                <a:gd name="T68" fmla="*/ 624 w 1134"/>
                <a:gd name="T69" fmla="*/ 454 h 1191"/>
                <a:gd name="T70" fmla="*/ 510 w 1134"/>
                <a:gd name="T71" fmla="*/ 454 h 1191"/>
                <a:gd name="T72" fmla="*/ 510 w 1134"/>
                <a:gd name="T73" fmla="*/ 511 h 1191"/>
                <a:gd name="T74" fmla="*/ 454 w 1134"/>
                <a:gd name="T75" fmla="*/ 511 h 1191"/>
                <a:gd name="T76" fmla="*/ 454 w 1134"/>
                <a:gd name="T77" fmla="*/ 567 h 1191"/>
                <a:gd name="T78" fmla="*/ 397 w 1134"/>
                <a:gd name="T79" fmla="*/ 567 h 1191"/>
                <a:gd name="T80" fmla="*/ 397 w 1134"/>
                <a:gd name="T81" fmla="*/ 624 h 1191"/>
                <a:gd name="T82" fmla="*/ 227 w 1134"/>
                <a:gd name="T83" fmla="*/ 624 h 1191"/>
                <a:gd name="T84" fmla="*/ 227 w 1134"/>
                <a:gd name="T85" fmla="*/ 737 h 1191"/>
                <a:gd name="T86" fmla="*/ 0 w 1134"/>
                <a:gd name="T87" fmla="*/ 737 h 1191"/>
                <a:gd name="T88" fmla="*/ 0 w 1134"/>
                <a:gd name="T89" fmla="*/ 851 h 1191"/>
                <a:gd name="T90" fmla="*/ 113 w 1134"/>
                <a:gd name="T91" fmla="*/ 851 h 1191"/>
                <a:gd name="T92" fmla="*/ 113 w 1134"/>
                <a:gd name="T93" fmla="*/ 907 h 1191"/>
                <a:gd name="T94" fmla="*/ 170 w 1134"/>
                <a:gd name="T95" fmla="*/ 907 h 1191"/>
                <a:gd name="T96" fmla="*/ 170 w 1134"/>
                <a:gd name="T97" fmla="*/ 964 h 1191"/>
                <a:gd name="T98" fmla="*/ 340 w 1134"/>
                <a:gd name="T99" fmla="*/ 964 h 1191"/>
                <a:gd name="T100" fmla="*/ 340 w 1134"/>
                <a:gd name="T101" fmla="*/ 1021 h 1191"/>
                <a:gd name="T102" fmla="*/ 454 w 1134"/>
                <a:gd name="T103" fmla="*/ 1021 h 1191"/>
                <a:gd name="T104" fmla="*/ 454 w 1134"/>
                <a:gd name="T10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91">
                  <a:moveTo>
                    <a:pt x="454" y="1191"/>
                  </a:moveTo>
                  <a:lnTo>
                    <a:pt x="510" y="1191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1077" y="511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292"/>
            <p:cNvSpPr>
              <a:spLocks/>
            </p:cNvSpPr>
            <p:nvPr/>
          </p:nvSpPr>
          <p:spPr bwMode="auto">
            <a:xfrm>
              <a:off x="3534" y="4316"/>
              <a:ext cx="511" cy="680"/>
            </a:xfrm>
            <a:custGeom>
              <a:avLst/>
              <a:gdLst>
                <a:gd name="T0" fmla="*/ 0 w 511"/>
                <a:gd name="T1" fmla="*/ 226 h 680"/>
                <a:gd name="T2" fmla="*/ 0 w 511"/>
                <a:gd name="T3" fmla="*/ 623 h 680"/>
                <a:gd name="T4" fmla="*/ 57 w 511"/>
                <a:gd name="T5" fmla="*/ 623 h 680"/>
                <a:gd name="T6" fmla="*/ 57 w 511"/>
                <a:gd name="T7" fmla="*/ 680 h 680"/>
                <a:gd name="T8" fmla="*/ 284 w 511"/>
                <a:gd name="T9" fmla="*/ 680 h 680"/>
                <a:gd name="T10" fmla="*/ 284 w 511"/>
                <a:gd name="T11" fmla="*/ 623 h 680"/>
                <a:gd name="T12" fmla="*/ 341 w 511"/>
                <a:gd name="T13" fmla="*/ 623 h 680"/>
                <a:gd name="T14" fmla="*/ 341 w 511"/>
                <a:gd name="T15" fmla="*/ 510 h 680"/>
                <a:gd name="T16" fmla="*/ 397 w 511"/>
                <a:gd name="T17" fmla="*/ 510 h 680"/>
                <a:gd name="T18" fmla="*/ 397 w 511"/>
                <a:gd name="T19" fmla="*/ 396 h 680"/>
                <a:gd name="T20" fmla="*/ 454 w 511"/>
                <a:gd name="T21" fmla="*/ 396 h 680"/>
                <a:gd name="T22" fmla="*/ 454 w 511"/>
                <a:gd name="T23" fmla="*/ 283 h 680"/>
                <a:gd name="T24" fmla="*/ 511 w 511"/>
                <a:gd name="T25" fmla="*/ 283 h 680"/>
                <a:gd name="T26" fmla="*/ 511 w 511"/>
                <a:gd name="T27" fmla="*/ 113 h 680"/>
                <a:gd name="T28" fmla="*/ 454 w 511"/>
                <a:gd name="T29" fmla="*/ 113 h 680"/>
                <a:gd name="T30" fmla="*/ 454 w 511"/>
                <a:gd name="T31" fmla="*/ 56 h 680"/>
                <a:gd name="T32" fmla="*/ 511 w 511"/>
                <a:gd name="T33" fmla="*/ 56 h 680"/>
                <a:gd name="T34" fmla="*/ 511 w 511"/>
                <a:gd name="T35" fmla="*/ 0 h 680"/>
                <a:gd name="T36" fmla="*/ 114 w 511"/>
                <a:gd name="T37" fmla="*/ 0 h 680"/>
                <a:gd name="T38" fmla="*/ 114 w 511"/>
                <a:gd name="T39" fmla="*/ 56 h 680"/>
                <a:gd name="T40" fmla="*/ 57 w 511"/>
                <a:gd name="T41" fmla="*/ 56 h 680"/>
                <a:gd name="T42" fmla="*/ 57 w 511"/>
                <a:gd name="T43" fmla="*/ 226 h 680"/>
                <a:gd name="T44" fmla="*/ 0 w 511"/>
                <a:gd name="T45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680">
                  <a:moveTo>
                    <a:pt x="0" y="226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284" y="680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4" y="396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295"/>
            <p:cNvSpPr>
              <a:spLocks/>
            </p:cNvSpPr>
            <p:nvPr/>
          </p:nvSpPr>
          <p:spPr bwMode="auto">
            <a:xfrm>
              <a:off x="3081" y="4599"/>
              <a:ext cx="1417" cy="907"/>
            </a:xfrm>
            <a:custGeom>
              <a:avLst/>
              <a:gdLst>
                <a:gd name="T0" fmla="*/ 907 w 1417"/>
                <a:gd name="T1" fmla="*/ 0 h 907"/>
                <a:gd name="T2" fmla="*/ 907 w 1417"/>
                <a:gd name="T3" fmla="*/ 113 h 907"/>
                <a:gd name="T4" fmla="*/ 850 w 1417"/>
                <a:gd name="T5" fmla="*/ 227 h 907"/>
                <a:gd name="T6" fmla="*/ 794 w 1417"/>
                <a:gd name="T7" fmla="*/ 340 h 907"/>
                <a:gd name="T8" fmla="*/ 737 w 1417"/>
                <a:gd name="T9" fmla="*/ 397 h 907"/>
                <a:gd name="T10" fmla="*/ 510 w 1417"/>
                <a:gd name="T11" fmla="*/ 340 h 907"/>
                <a:gd name="T12" fmla="*/ 453 w 1417"/>
                <a:gd name="T13" fmla="*/ 284 h 907"/>
                <a:gd name="T14" fmla="*/ 397 w 1417"/>
                <a:gd name="T15" fmla="*/ 340 h 907"/>
                <a:gd name="T16" fmla="*/ 170 w 1417"/>
                <a:gd name="T17" fmla="*/ 510 h 907"/>
                <a:gd name="T18" fmla="*/ 113 w 1417"/>
                <a:gd name="T19" fmla="*/ 567 h 907"/>
                <a:gd name="T20" fmla="*/ 56 w 1417"/>
                <a:gd name="T21" fmla="*/ 680 h 907"/>
                <a:gd name="T22" fmla="*/ 0 w 1417"/>
                <a:gd name="T23" fmla="*/ 794 h 907"/>
                <a:gd name="T24" fmla="*/ 56 w 1417"/>
                <a:gd name="T25" fmla="*/ 907 h 907"/>
                <a:gd name="T26" fmla="*/ 170 w 1417"/>
                <a:gd name="T27" fmla="*/ 794 h 907"/>
                <a:gd name="T28" fmla="*/ 227 w 1417"/>
                <a:gd name="T29" fmla="*/ 851 h 907"/>
                <a:gd name="T30" fmla="*/ 283 w 1417"/>
                <a:gd name="T31" fmla="*/ 907 h 907"/>
                <a:gd name="T32" fmla="*/ 340 w 1417"/>
                <a:gd name="T33" fmla="*/ 851 h 907"/>
                <a:gd name="T34" fmla="*/ 397 w 1417"/>
                <a:gd name="T35" fmla="*/ 794 h 907"/>
                <a:gd name="T36" fmla="*/ 340 w 1417"/>
                <a:gd name="T37" fmla="*/ 737 h 907"/>
                <a:gd name="T38" fmla="*/ 397 w 1417"/>
                <a:gd name="T39" fmla="*/ 680 h 907"/>
                <a:gd name="T40" fmla="*/ 453 w 1417"/>
                <a:gd name="T41" fmla="*/ 737 h 907"/>
                <a:gd name="T42" fmla="*/ 510 w 1417"/>
                <a:gd name="T43" fmla="*/ 794 h 907"/>
                <a:gd name="T44" fmla="*/ 567 w 1417"/>
                <a:gd name="T45" fmla="*/ 680 h 907"/>
                <a:gd name="T46" fmla="*/ 623 w 1417"/>
                <a:gd name="T47" fmla="*/ 567 h 907"/>
                <a:gd name="T48" fmla="*/ 680 w 1417"/>
                <a:gd name="T49" fmla="*/ 680 h 907"/>
                <a:gd name="T50" fmla="*/ 850 w 1417"/>
                <a:gd name="T51" fmla="*/ 624 h 907"/>
                <a:gd name="T52" fmla="*/ 907 w 1417"/>
                <a:gd name="T53" fmla="*/ 567 h 907"/>
                <a:gd name="T54" fmla="*/ 1020 w 1417"/>
                <a:gd name="T55" fmla="*/ 454 h 907"/>
                <a:gd name="T56" fmla="*/ 1077 w 1417"/>
                <a:gd name="T57" fmla="*/ 284 h 907"/>
                <a:gd name="T58" fmla="*/ 1190 w 1417"/>
                <a:gd name="T59" fmla="*/ 340 h 907"/>
                <a:gd name="T60" fmla="*/ 1134 w 1417"/>
                <a:gd name="T61" fmla="*/ 510 h 907"/>
                <a:gd name="T62" fmla="*/ 1247 w 1417"/>
                <a:gd name="T63" fmla="*/ 397 h 907"/>
                <a:gd name="T64" fmla="*/ 1361 w 1417"/>
                <a:gd name="T65" fmla="*/ 340 h 907"/>
                <a:gd name="T66" fmla="*/ 1417 w 1417"/>
                <a:gd name="T67" fmla="*/ 113 h 907"/>
                <a:gd name="T68" fmla="*/ 1361 w 1417"/>
                <a:gd name="T69" fmla="*/ 57 h 907"/>
                <a:gd name="T70" fmla="*/ 1304 w 1417"/>
                <a:gd name="T7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17" h="907">
                  <a:moveTo>
                    <a:pt x="1190" y="0"/>
                  </a:moveTo>
                  <a:lnTo>
                    <a:pt x="907" y="0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247" y="510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417" y="340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298"/>
            <p:cNvSpPr>
              <a:spLocks/>
            </p:cNvSpPr>
            <p:nvPr/>
          </p:nvSpPr>
          <p:spPr bwMode="auto">
            <a:xfrm>
              <a:off x="4612" y="4032"/>
              <a:ext cx="623" cy="624"/>
            </a:xfrm>
            <a:custGeom>
              <a:avLst/>
              <a:gdLst>
                <a:gd name="T0" fmla="*/ 170 w 623"/>
                <a:gd name="T1" fmla="*/ 0 h 624"/>
                <a:gd name="T2" fmla="*/ 170 w 623"/>
                <a:gd name="T3" fmla="*/ 113 h 624"/>
                <a:gd name="T4" fmla="*/ 113 w 623"/>
                <a:gd name="T5" fmla="*/ 113 h 624"/>
                <a:gd name="T6" fmla="*/ 113 w 623"/>
                <a:gd name="T7" fmla="*/ 227 h 624"/>
                <a:gd name="T8" fmla="*/ 0 w 623"/>
                <a:gd name="T9" fmla="*/ 227 h 624"/>
                <a:gd name="T10" fmla="*/ 0 w 623"/>
                <a:gd name="T11" fmla="*/ 454 h 624"/>
                <a:gd name="T12" fmla="*/ 113 w 623"/>
                <a:gd name="T13" fmla="*/ 454 h 624"/>
                <a:gd name="T14" fmla="*/ 113 w 623"/>
                <a:gd name="T15" fmla="*/ 510 h 624"/>
                <a:gd name="T16" fmla="*/ 340 w 623"/>
                <a:gd name="T17" fmla="*/ 510 h 624"/>
                <a:gd name="T18" fmla="*/ 340 w 623"/>
                <a:gd name="T19" fmla="*/ 624 h 624"/>
                <a:gd name="T20" fmla="*/ 567 w 623"/>
                <a:gd name="T21" fmla="*/ 624 h 624"/>
                <a:gd name="T22" fmla="*/ 567 w 623"/>
                <a:gd name="T23" fmla="*/ 510 h 624"/>
                <a:gd name="T24" fmla="*/ 623 w 623"/>
                <a:gd name="T25" fmla="*/ 510 h 624"/>
                <a:gd name="T26" fmla="*/ 623 w 623"/>
                <a:gd name="T27" fmla="*/ 397 h 624"/>
                <a:gd name="T28" fmla="*/ 567 w 623"/>
                <a:gd name="T29" fmla="*/ 397 h 624"/>
                <a:gd name="T30" fmla="*/ 567 w 623"/>
                <a:gd name="T31" fmla="*/ 227 h 624"/>
                <a:gd name="T32" fmla="*/ 510 w 623"/>
                <a:gd name="T33" fmla="*/ 227 h 624"/>
                <a:gd name="T34" fmla="*/ 510 w 623"/>
                <a:gd name="T35" fmla="*/ 284 h 624"/>
                <a:gd name="T36" fmla="*/ 397 w 623"/>
                <a:gd name="T37" fmla="*/ 284 h 624"/>
                <a:gd name="T38" fmla="*/ 397 w 623"/>
                <a:gd name="T39" fmla="*/ 170 h 624"/>
                <a:gd name="T40" fmla="*/ 340 w 623"/>
                <a:gd name="T41" fmla="*/ 170 h 624"/>
                <a:gd name="T42" fmla="*/ 340 w 623"/>
                <a:gd name="T43" fmla="*/ 113 h 624"/>
                <a:gd name="T44" fmla="*/ 283 w 623"/>
                <a:gd name="T45" fmla="*/ 113 h 624"/>
                <a:gd name="T46" fmla="*/ 283 w 623"/>
                <a:gd name="T47" fmla="*/ 57 h 624"/>
                <a:gd name="T48" fmla="*/ 226 w 623"/>
                <a:gd name="T49" fmla="*/ 57 h 624"/>
                <a:gd name="T50" fmla="*/ 226 w 623"/>
                <a:gd name="T51" fmla="*/ 0 h 624"/>
                <a:gd name="T52" fmla="*/ 170 w 623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3" h="624">
                  <a:moveTo>
                    <a:pt x="170" y="0"/>
                  </a:moveTo>
                  <a:lnTo>
                    <a:pt x="17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299"/>
            <p:cNvSpPr>
              <a:spLocks/>
            </p:cNvSpPr>
            <p:nvPr/>
          </p:nvSpPr>
          <p:spPr bwMode="auto">
            <a:xfrm>
              <a:off x="5009" y="4032"/>
              <a:ext cx="113" cy="113"/>
            </a:xfrm>
            <a:custGeom>
              <a:avLst/>
              <a:gdLst>
                <a:gd name="T0" fmla="*/ 0 w 113"/>
                <a:gd name="T1" fmla="*/ 113 h 113"/>
                <a:gd name="T2" fmla="*/ 0 w 113"/>
                <a:gd name="T3" fmla="*/ 57 h 113"/>
                <a:gd name="T4" fmla="*/ 56 w 113"/>
                <a:gd name="T5" fmla="*/ 57 h 113"/>
                <a:gd name="T6" fmla="*/ 56 w 113"/>
                <a:gd name="T7" fmla="*/ 0 h 113"/>
                <a:gd name="T8" fmla="*/ 113 w 113"/>
                <a:gd name="T9" fmla="*/ 0 h 113"/>
                <a:gd name="T10" fmla="*/ 113 w 113"/>
                <a:gd name="T11" fmla="*/ 113 h 113"/>
                <a:gd name="T12" fmla="*/ 0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300"/>
            <p:cNvSpPr>
              <a:spLocks/>
            </p:cNvSpPr>
            <p:nvPr/>
          </p:nvSpPr>
          <p:spPr bwMode="auto">
            <a:xfrm>
              <a:off x="4895" y="3862"/>
              <a:ext cx="227" cy="170"/>
            </a:xfrm>
            <a:custGeom>
              <a:avLst/>
              <a:gdLst>
                <a:gd name="T0" fmla="*/ 114 w 227"/>
                <a:gd name="T1" fmla="*/ 170 h 170"/>
                <a:gd name="T2" fmla="*/ 0 w 227"/>
                <a:gd name="T3" fmla="*/ 170 h 170"/>
                <a:gd name="T4" fmla="*/ 0 w 227"/>
                <a:gd name="T5" fmla="*/ 113 h 170"/>
                <a:gd name="T6" fmla="*/ 57 w 227"/>
                <a:gd name="T7" fmla="*/ 113 h 170"/>
                <a:gd name="T8" fmla="*/ 57 w 227"/>
                <a:gd name="T9" fmla="*/ 57 h 170"/>
                <a:gd name="T10" fmla="*/ 114 w 227"/>
                <a:gd name="T11" fmla="*/ 57 h 170"/>
                <a:gd name="T12" fmla="*/ 114 w 227"/>
                <a:gd name="T13" fmla="*/ 0 h 170"/>
                <a:gd name="T14" fmla="*/ 227 w 227"/>
                <a:gd name="T15" fmla="*/ 0 h 170"/>
                <a:gd name="T16" fmla="*/ 227 w 227"/>
                <a:gd name="T17" fmla="*/ 113 h 170"/>
                <a:gd name="T18" fmla="*/ 114 w 227"/>
                <a:gd name="T19" fmla="*/ 113 h 170"/>
                <a:gd name="T20" fmla="*/ 114 w 227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70">
                  <a:moveTo>
                    <a:pt x="114" y="170"/>
                  </a:move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301"/>
            <p:cNvSpPr>
              <a:spLocks/>
            </p:cNvSpPr>
            <p:nvPr/>
          </p:nvSpPr>
          <p:spPr bwMode="auto">
            <a:xfrm>
              <a:off x="3988" y="3748"/>
              <a:ext cx="794" cy="908"/>
            </a:xfrm>
            <a:custGeom>
              <a:avLst/>
              <a:gdLst>
                <a:gd name="T0" fmla="*/ 454 w 794"/>
                <a:gd name="T1" fmla="*/ 908 h 908"/>
                <a:gd name="T2" fmla="*/ 454 w 794"/>
                <a:gd name="T3" fmla="*/ 851 h 908"/>
                <a:gd name="T4" fmla="*/ 510 w 794"/>
                <a:gd name="T5" fmla="*/ 851 h 908"/>
                <a:gd name="T6" fmla="*/ 510 w 794"/>
                <a:gd name="T7" fmla="*/ 794 h 908"/>
                <a:gd name="T8" fmla="*/ 567 w 794"/>
                <a:gd name="T9" fmla="*/ 794 h 908"/>
                <a:gd name="T10" fmla="*/ 567 w 794"/>
                <a:gd name="T11" fmla="*/ 738 h 908"/>
                <a:gd name="T12" fmla="*/ 624 w 794"/>
                <a:gd name="T13" fmla="*/ 738 h 908"/>
                <a:gd name="T14" fmla="*/ 624 w 794"/>
                <a:gd name="T15" fmla="*/ 511 h 908"/>
                <a:gd name="T16" fmla="*/ 737 w 794"/>
                <a:gd name="T17" fmla="*/ 511 h 908"/>
                <a:gd name="T18" fmla="*/ 737 w 794"/>
                <a:gd name="T19" fmla="*/ 397 h 908"/>
                <a:gd name="T20" fmla="*/ 794 w 794"/>
                <a:gd name="T21" fmla="*/ 397 h 908"/>
                <a:gd name="T22" fmla="*/ 794 w 794"/>
                <a:gd name="T23" fmla="*/ 341 h 908"/>
                <a:gd name="T24" fmla="*/ 737 w 794"/>
                <a:gd name="T25" fmla="*/ 341 h 908"/>
                <a:gd name="T26" fmla="*/ 737 w 794"/>
                <a:gd name="T27" fmla="*/ 284 h 908"/>
                <a:gd name="T28" fmla="*/ 624 w 794"/>
                <a:gd name="T29" fmla="*/ 284 h 908"/>
                <a:gd name="T30" fmla="*/ 624 w 794"/>
                <a:gd name="T31" fmla="*/ 227 h 908"/>
                <a:gd name="T32" fmla="*/ 510 w 794"/>
                <a:gd name="T33" fmla="*/ 227 h 908"/>
                <a:gd name="T34" fmla="*/ 510 w 794"/>
                <a:gd name="T35" fmla="*/ 171 h 908"/>
                <a:gd name="T36" fmla="*/ 454 w 794"/>
                <a:gd name="T37" fmla="*/ 171 h 908"/>
                <a:gd name="T38" fmla="*/ 454 w 794"/>
                <a:gd name="T39" fmla="*/ 114 h 908"/>
                <a:gd name="T40" fmla="*/ 397 w 794"/>
                <a:gd name="T41" fmla="*/ 114 h 908"/>
                <a:gd name="T42" fmla="*/ 397 w 794"/>
                <a:gd name="T43" fmla="*/ 57 h 908"/>
                <a:gd name="T44" fmla="*/ 227 w 794"/>
                <a:gd name="T45" fmla="*/ 57 h 908"/>
                <a:gd name="T46" fmla="*/ 227 w 794"/>
                <a:gd name="T47" fmla="*/ 0 h 908"/>
                <a:gd name="T48" fmla="*/ 113 w 794"/>
                <a:gd name="T49" fmla="*/ 0 h 908"/>
                <a:gd name="T50" fmla="*/ 113 w 794"/>
                <a:gd name="T51" fmla="*/ 57 h 908"/>
                <a:gd name="T52" fmla="*/ 57 w 794"/>
                <a:gd name="T53" fmla="*/ 57 h 908"/>
                <a:gd name="T54" fmla="*/ 57 w 794"/>
                <a:gd name="T55" fmla="*/ 171 h 908"/>
                <a:gd name="T56" fmla="*/ 113 w 794"/>
                <a:gd name="T57" fmla="*/ 171 h 908"/>
                <a:gd name="T58" fmla="*/ 113 w 794"/>
                <a:gd name="T59" fmla="*/ 227 h 908"/>
                <a:gd name="T60" fmla="*/ 57 w 794"/>
                <a:gd name="T61" fmla="*/ 227 h 908"/>
                <a:gd name="T62" fmla="*/ 57 w 794"/>
                <a:gd name="T63" fmla="*/ 284 h 908"/>
                <a:gd name="T64" fmla="*/ 113 w 794"/>
                <a:gd name="T65" fmla="*/ 284 h 908"/>
                <a:gd name="T66" fmla="*/ 113 w 794"/>
                <a:gd name="T67" fmla="*/ 341 h 908"/>
                <a:gd name="T68" fmla="*/ 57 w 794"/>
                <a:gd name="T69" fmla="*/ 341 h 908"/>
                <a:gd name="T70" fmla="*/ 57 w 794"/>
                <a:gd name="T71" fmla="*/ 397 h 908"/>
                <a:gd name="T72" fmla="*/ 170 w 794"/>
                <a:gd name="T73" fmla="*/ 397 h 908"/>
                <a:gd name="T74" fmla="*/ 170 w 794"/>
                <a:gd name="T75" fmla="*/ 511 h 908"/>
                <a:gd name="T76" fmla="*/ 113 w 794"/>
                <a:gd name="T77" fmla="*/ 511 h 908"/>
                <a:gd name="T78" fmla="*/ 113 w 794"/>
                <a:gd name="T79" fmla="*/ 568 h 908"/>
                <a:gd name="T80" fmla="*/ 57 w 794"/>
                <a:gd name="T81" fmla="*/ 568 h 908"/>
                <a:gd name="T82" fmla="*/ 57 w 794"/>
                <a:gd name="T83" fmla="*/ 624 h 908"/>
                <a:gd name="T84" fmla="*/ 0 w 794"/>
                <a:gd name="T85" fmla="*/ 624 h 908"/>
                <a:gd name="T86" fmla="*/ 0 w 794"/>
                <a:gd name="T87" fmla="*/ 681 h 908"/>
                <a:gd name="T88" fmla="*/ 57 w 794"/>
                <a:gd name="T89" fmla="*/ 681 h 908"/>
                <a:gd name="T90" fmla="*/ 57 w 794"/>
                <a:gd name="T91" fmla="*/ 851 h 908"/>
                <a:gd name="T92" fmla="*/ 397 w 794"/>
                <a:gd name="T93" fmla="*/ 851 h 908"/>
                <a:gd name="T94" fmla="*/ 397 w 794"/>
                <a:gd name="T95" fmla="*/ 908 h 908"/>
                <a:gd name="T96" fmla="*/ 454 w 794"/>
                <a:gd name="T97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4" h="908">
                  <a:moveTo>
                    <a:pt x="454" y="908"/>
                  </a:moveTo>
                  <a:lnTo>
                    <a:pt x="454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624" y="738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568"/>
                  </a:lnTo>
                  <a:lnTo>
                    <a:pt x="57" y="568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397" y="851"/>
                  </a:lnTo>
                  <a:lnTo>
                    <a:pt x="397" y="908"/>
                  </a:lnTo>
                  <a:lnTo>
                    <a:pt x="454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302"/>
            <p:cNvSpPr>
              <a:spLocks/>
            </p:cNvSpPr>
            <p:nvPr/>
          </p:nvSpPr>
          <p:spPr bwMode="auto">
            <a:xfrm>
              <a:off x="4328" y="4486"/>
              <a:ext cx="794" cy="850"/>
            </a:xfrm>
            <a:custGeom>
              <a:avLst/>
              <a:gdLst>
                <a:gd name="T0" fmla="*/ 0 w 794"/>
                <a:gd name="T1" fmla="*/ 567 h 850"/>
                <a:gd name="T2" fmla="*/ 57 w 794"/>
                <a:gd name="T3" fmla="*/ 567 h 850"/>
                <a:gd name="T4" fmla="*/ 57 w 794"/>
                <a:gd name="T5" fmla="*/ 623 h 850"/>
                <a:gd name="T6" fmla="*/ 170 w 794"/>
                <a:gd name="T7" fmla="*/ 623 h 850"/>
                <a:gd name="T8" fmla="*/ 170 w 794"/>
                <a:gd name="T9" fmla="*/ 567 h 850"/>
                <a:gd name="T10" fmla="*/ 227 w 794"/>
                <a:gd name="T11" fmla="*/ 567 h 850"/>
                <a:gd name="T12" fmla="*/ 227 w 794"/>
                <a:gd name="T13" fmla="*/ 623 h 850"/>
                <a:gd name="T14" fmla="*/ 397 w 794"/>
                <a:gd name="T15" fmla="*/ 623 h 850"/>
                <a:gd name="T16" fmla="*/ 397 w 794"/>
                <a:gd name="T17" fmla="*/ 510 h 850"/>
                <a:gd name="T18" fmla="*/ 454 w 794"/>
                <a:gd name="T19" fmla="*/ 510 h 850"/>
                <a:gd name="T20" fmla="*/ 454 w 794"/>
                <a:gd name="T21" fmla="*/ 567 h 850"/>
                <a:gd name="T22" fmla="*/ 567 w 794"/>
                <a:gd name="T23" fmla="*/ 567 h 850"/>
                <a:gd name="T24" fmla="*/ 567 w 794"/>
                <a:gd name="T25" fmla="*/ 623 h 850"/>
                <a:gd name="T26" fmla="*/ 454 w 794"/>
                <a:gd name="T27" fmla="*/ 623 h 850"/>
                <a:gd name="T28" fmla="*/ 454 w 794"/>
                <a:gd name="T29" fmla="*/ 680 h 850"/>
                <a:gd name="T30" fmla="*/ 567 w 794"/>
                <a:gd name="T31" fmla="*/ 680 h 850"/>
                <a:gd name="T32" fmla="*/ 567 w 794"/>
                <a:gd name="T33" fmla="*/ 737 h 850"/>
                <a:gd name="T34" fmla="*/ 397 w 794"/>
                <a:gd name="T35" fmla="*/ 737 h 850"/>
                <a:gd name="T36" fmla="*/ 397 w 794"/>
                <a:gd name="T37" fmla="*/ 680 h 850"/>
                <a:gd name="T38" fmla="*/ 284 w 794"/>
                <a:gd name="T39" fmla="*/ 680 h 850"/>
                <a:gd name="T40" fmla="*/ 284 w 794"/>
                <a:gd name="T41" fmla="*/ 737 h 850"/>
                <a:gd name="T42" fmla="*/ 170 w 794"/>
                <a:gd name="T43" fmla="*/ 737 h 850"/>
                <a:gd name="T44" fmla="*/ 170 w 794"/>
                <a:gd name="T45" fmla="*/ 793 h 850"/>
                <a:gd name="T46" fmla="*/ 340 w 794"/>
                <a:gd name="T47" fmla="*/ 793 h 850"/>
                <a:gd name="T48" fmla="*/ 340 w 794"/>
                <a:gd name="T49" fmla="*/ 850 h 850"/>
                <a:gd name="T50" fmla="*/ 567 w 794"/>
                <a:gd name="T51" fmla="*/ 850 h 850"/>
                <a:gd name="T52" fmla="*/ 567 w 794"/>
                <a:gd name="T53" fmla="*/ 793 h 850"/>
                <a:gd name="T54" fmla="*/ 681 w 794"/>
                <a:gd name="T55" fmla="*/ 793 h 850"/>
                <a:gd name="T56" fmla="*/ 681 w 794"/>
                <a:gd name="T57" fmla="*/ 737 h 850"/>
                <a:gd name="T58" fmla="*/ 794 w 794"/>
                <a:gd name="T59" fmla="*/ 737 h 850"/>
                <a:gd name="T60" fmla="*/ 794 w 794"/>
                <a:gd name="T61" fmla="*/ 623 h 850"/>
                <a:gd name="T62" fmla="*/ 737 w 794"/>
                <a:gd name="T63" fmla="*/ 623 h 850"/>
                <a:gd name="T64" fmla="*/ 737 w 794"/>
                <a:gd name="T65" fmla="*/ 453 h 850"/>
                <a:gd name="T66" fmla="*/ 681 w 794"/>
                <a:gd name="T67" fmla="*/ 453 h 850"/>
                <a:gd name="T68" fmla="*/ 681 w 794"/>
                <a:gd name="T69" fmla="*/ 340 h 850"/>
                <a:gd name="T70" fmla="*/ 794 w 794"/>
                <a:gd name="T71" fmla="*/ 340 h 850"/>
                <a:gd name="T72" fmla="*/ 794 w 794"/>
                <a:gd name="T73" fmla="*/ 283 h 850"/>
                <a:gd name="T74" fmla="*/ 624 w 794"/>
                <a:gd name="T75" fmla="*/ 283 h 850"/>
                <a:gd name="T76" fmla="*/ 624 w 794"/>
                <a:gd name="T77" fmla="*/ 226 h 850"/>
                <a:gd name="T78" fmla="*/ 681 w 794"/>
                <a:gd name="T79" fmla="*/ 226 h 850"/>
                <a:gd name="T80" fmla="*/ 681 w 794"/>
                <a:gd name="T81" fmla="*/ 170 h 850"/>
                <a:gd name="T82" fmla="*/ 624 w 794"/>
                <a:gd name="T83" fmla="*/ 170 h 850"/>
                <a:gd name="T84" fmla="*/ 624 w 794"/>
                <a:gd name="T85" fmla="*/ 56 h 850"/>
                <a:gd name="T86" fmla="*/ 397 w 794"/>
                <a:gd name="T87" fmla="*/ 56 h 850"/>
                <a:gd name="T88" fmla="*/ 397 w 794"/>
                <a:gd name="T89" fmla="*/ 0 h 850"/>
                <a:gd name="T90" fmla="*/ 227 w 794"/>
                <a:gd name="T91" fmla="*/ 0 h 850"/>
                <a:gd name="T92" fmla="*/ 227 w 794"/>
                <a:gd name="T93" fmla="*/ 56 h 850"/>
                <a:gd name="T94" fmla="*/ 170 w 794"/>
                <a:gd name="T95" fmla="*/ 56 h 850"/>
                <a:gd name="T96" fmla="*/ 170 w 794"/>
                <a:gd name="T97" fmla="*/ 113 h 850"/>
                <a:gd name="T98" fmla="*/ 114 w 794"/>
                <a:gd name="T99" fmla="*/ 113 h 850"/>
                <a:gd name="T100" fmla="*/ 114 w 794"/>
                <a:gd name="T101" fmla="*/ 226 h 850"/>
                <a:gd name="T102" fmla="*/ 170 w 794"/>
                <a:gd name="T103" fmla="*/ 226 h 850"/>
                <a:gd name="T104" fmla="*/ 170 w 794"/>
                <a:gd name="T105" fmla="*/ 453 h 850"/>
                <a:gd name="T106" fmla="*/ 114 w 794"/>
                <a:gd name="T107" fmla="*/ 453 h 850"/>
                <a:gd name="T108" fmla="*/ 114 w 794"/>
                <a:gd name="T109" fmla="*/ 510 h 850"/>
                <a:gd name="T110" fmla="*/ 0 w 794"/>
                <a:gd name="T111" fmla="*/ 510 h 850"/>
                <a:gd name="T112" fmla="*/ 0 w 794"/>
                <a:gd name="T113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4" h="850">
                  <a:moveTo>
                    <a:pt x="0" y="567"/>
                  </a:moveTo>
                  <a:lnTo>
                    <a:pt x="57" y="567"/>
                  </a:lnTo>
                  <a:lnTo>
                    <a:pt x="5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681" y="793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737" y="623"/>
                  </a:lnTo>
                  <a:lnTo>
                    <a:pt x="73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41" name="Group 169"/>
          <p:cNvGrpSpPr>
            <a:grpSpLocks/>
          </p:cNvGrpSpPr>
          <p:nvPr/>
        </p:nvGrpSpPr>
        <p:grpSpPr bwMode="auto">
          <a:xfrm>
            <a:off x="5011159" y="5360937"/>
            <a:ext cx="4158349" cy="7250564"/>
            <a:chOff x="756" y="176"/>
            <a:chExt cx="4423" cy="7712"/>
          </a:xfrm>
        </p:grpSpPr>
        <p:sp>
          <p:nvSpPr>
            <p:cNvPr id="272" name="Freeform 133"/>
            <p:cNvSpPr>
              <a:spLocks/>
            </p:cNvSpPr>
            <p:nvPr/>
          </p:nvSpPr>
          <p:spPr bwMode="auto">
            <a:xfrm>
              <a:off x="1663" y="3352"/>
              <a:ext cx="2268" cy="1701"/>
            </a:xfrm>
            <a:custGeom>
              <a:avLst/>
              <a:gdLst>
                <a:gd name="T0" fmla="*/ 340 w 2268"/>
                <a:gd name="T1" fmla="*/ 1701 h 1701"/>
                <a:gd name="T2" fmla="*/ 227 w 2268"/>
                <a:gd name="T3" fmla="*/ 1701 h 1701"/>
                <a:gd name="T4" fmla="*/ 227 w 2268"/>
                <a:gd name="T5" fmla="*/ 1587 h 1701"/>
                <a:gd name="T6" fmla="*/ 114 w 2268"/>
                <a:gd name="T7" fmla="*/ 1587 h 1701"/>
                <a:gd name="T8" fmla="*/ 114 w 2268"/>
                <a:gd name="T9" fmla="*/ 1360 h 1701"/>
                <a:gd name="T10" fmla="*/ 0 w 2268"/>
                <a:gd name="T11" fmla="*/ 1360 h 1701"/>
                <a:gd name="T12" fmla="*/ 0 w 2268"/>
                <a:gd name="T13" fmla="*/ 1134 h 1701"/>
                <a:gd name="T14" fmla="*/ 114 w 2268"/>
                <a:gd name="T15" fmla="*/ 1134 h 1701"/>
                <a:gd name="T16" fmla="*/ 114 w 2268"/>
                <a:gd name="T17" fmla="*/ 1020 h 1701"/>
                <a:gd name="T18" fmla="*/ 794 w 2268"/>
                <a:gd name="T19" fmla="*/ 1020 h 1701"/>
                <a:gd name="T20" fmla="*/ 794 w 2268"/>
                <a:gd name="T21" fmla="*/ 907 h 1701"/>
                <a:gd name="T22" fmla="*/ 1021 w 2268"/>
                <a:gd name="T23" fmla="*/ 907 h 1701"/>
                <a:gd name="T24" fmla="*/ 1021 w 2268"/>
                <a:gd name="T25" fmla="*/ 793 h 1701"/>
                <a:gd name="T26" fmla="*/ 1134 w 2268"/>
                <a:gd name="T27" fmla="*/ 793 h 1701"/>
                <a:gd name="T28" fmla="*/ 1134 w 2268"/>
                <a:gd name="T29" fmla="*/ 453 h 1701"/>
                <a:gd name="T30" fmla="*/ 1248 w 2268"/>
                <a:gd name="T31" fmla="*/ 453 h 1701"/>
                <a:gd name="T32" fmla="*/ 1248 w 2268"/>
                <a:gd name="T33" fmla="*/ 226 h 1701"/>
                <a:gd name="T34" fmla="*/ 1361 w 2268"/>
                <a:gd name="T35" fmla="*/ 226 h 1701"/>
                <a:gd name="T36" fmla="*/ 1361 w 2268"/>
                <a:gd name="T37" fmla="*/ 113 h 1701"/>
                <a:gd name="T38" fmla="*/ 1474 w 2268"/>
                <a:gd name="T39" fmla="*/ 113 h 1701"/>
                <a:gd name="T40" fmla="*/ 1474 w 2268"/>
                <a:gd name="T41" fmla="*/ 0 h 1701"/>
                <a:gd name="T42" fmla="*/ 1928 w 2268"/>
                <a:gd name="T43" fmla="*/ 0 h 1701"/>
                <a:gd name="T44" fmla="*/ 1928 w 2268"/>
                <a:gd name="T45" fmla="*/ 113 h 1701"/>
                <a:gd name="T46" fmla="*/ 2155 w 2268"/>
                <a:gd name="T47" fmla="*/ 113 h 1701"/>
                <a:gd name="T48" fmla="*/ 2155 w 2268"/>
                <a:gd name="T49" fmla="*/ 226 h 1701"/>
                <a:gd name="T50" fmla="*/ 2268 w 2268"/>
                <a:gd name="T51" fmla="*/ 226 h 1701"/>
                <a:gd name="T52" fmla="*/ 2268 w 2268"/>
                <a:gd name="T53" fmla="*/ 453 h 1701"/>
                <a:gd name="T54" fmla="*/ 2155 w 2268"/>
                <a:gd name="T55" fmla="*/ 453 h 1701"/>
                <a:gd name="T56" fmla="*/ 2155 w 2268"/>
                <a:gd name="T57" fmla="*/ 567 h 1701"/>
                <a:gd name="T58" fmla="*/ 2041 w 2268"/>
                <a:gd name="T59" fmla="*/ 567 h 1701"/>
                <a:gd name="T60" fmla="*/ 2041 w 2268"/>
                <a:gd name="T61" fmla="*/ 680 h 1701"/>
                <a:gd name="T62" fmla="*/ 1701 w 2268"/>
                <a:gd name="T63" fmla="*/ 680 h 1701"/>
                <a:gd name="T64" fmla="*/ 1701 w 2268"/>
                <a:gd name="T65" fmla="*/ 793 h 1701"/>
                <a:gd name="T66" fmla="*/ 1474 w 2268"/>
                <a:gd name="T67" fmla="*/ 793 h 1701"/>
                <a:gd name="T68" fmla="*/ 1361 w 2268"/>
                <a:gd name="T69" fmla="*/ 793 h 1701"/>
                <a:gd name="T70" fmla="*/ 1361 w 2268"/>
                <a:gd name="T71" fmla="*/ 907 h 1701"/>
                <a:gd name="T72" fmla="*/ 1474 w 2268"/>
                <a:gd name="T73" fmla="*/ 907 h 1701"/>
                <a:gd name="T74" fmla="*/ 1474 w 2268"/>
                <a:gd name="T75" fmla="*/ 1020 h 1701"/>
                <a:gd name="T76" fmla="*/ 1361 w 2268"/>
                <a:gd name="T77" fmla="*/ 1020 h 1701"/>
                <a:gd name="T78" fmla="*/ 1361 w 2268"/>
                <a:gd name="T79" fmla="*/ 1134 h 1701"/>
                <a:gd name="T80" fmla="*/ 1248 w 2268"/>
                <a:gd name="T81" fmla="*/ 1134 h 1701"/>
                <a:gd name="T82" fmla="*/ 1248 w 2268"/>
                <a:gd name="T83" fmla="*/ 1247 h 1701"/>
                <a:gd name="T84" fmla="*/ 794 w 2268"/>
                <a:gd name="T85" fmla="*/ 1247 h 1701"/>
                <a:gd name="T86" fmla="*/ 794 w 2268"/>
                <a:gd name="T87" fmla="*/ 1474 h 1701"/>
                <a:gd name="T88" fmla="*/ 454 w 2268"/>
                <a:gd name="T89" fmla="*/ 1474 h 1701"/>
                <a:gd name="T90" fmla="*/ 454 w 2268"/>
                <a:gd name="T91" fmla="*/ 1587 h 1701"/>
                <a:gd name="T92" fmla="*/ 340 w 2268"/>
                <a:gd name="T93" fmla="*/ 1587 h 1701"/>
                <a:gd name="T94" fmla="*/ 340 w 2268"/>
                <a:gd name="T9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68" h="1701">
                  <a:moveTo>
                    <a:pt x="340" y="1701"/>
                  </a:moveTo>
                  <a:lnTo>
                    <a:pt x="227" y="1701"/>
                  </a:lnTo>
                  <a:lnTo>
                    <a:pt x="227" y="1587"/>
                  </a:lnTo>
                  <a:lnTo>
                    <a:pt x="114" y="1587"/>
                  </a:lnTo>
                  <a:lnTo>
                    <a:pt x="114" y="1360"/>
                  </a:lnTo>
                  <a:lnTo>
                    <a:pt x="0" y="1360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3"/>
                  </a:lnTo>
                  <a:lnTo>
                    <a:pt x="1134" y="793"/>
                  </a:lnTo>
                  <a:lnTo>
                    <a:pt x="1134" y="453"/>
                  </a:lnTo>
                  <a:lnTo>
                    <a:pt x="1248" y="453"/>
                  </a:lnTo>
                  <a:lnTo>
                    <a:pt x="1248" y="226"/>
                  </a:lnTo>
                  <a:lnTo>
                    <a:pt x="1361" y="226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2155" y="113"/>
                  </a:lnTo>
                  <a:lnTo>
                    <a:pt x="2155" y="226"/>
                  </a:lnTo>
                  <a:lnTo>
                    <a:pt x="2268" y="226"/>
                  </a:lnTo>
                  <a:lnTo>
                    <a:pt x="2268" y="453"/>
                  </a:lnTo>
                  <a:lnTo>
                    <a:pt x="2155" y="453"/>
                  </a:lnTo>
                  <a:lnTo>
                    <a:pt x="2155" y="567"/>
                  </a:lnTo>
                  <a:lnTo>
                    <a:pt x="2041" y="567"/>
                  </a:lnTo>
                  <a:lnTo>
                    <a:pt x="2041" y="680"/>
                  </a:lnTo>
                  <a:lnTo>
                    <a:pt x="1701" y="680"/>
                  </a:lnTo>
                  <a:lnTo>
                    <a:pt x="1701" y="793"/>
                  </a:lnTo>
                  <a:lnTo>
                    <a:pt x="1474" y="793"/>
                  </a:lnTo>
                  <a:lnTo>
                    <a:pt x="1361" y="793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1020"/>
                  </a:lnTo>
                  <a:lnTo>
                    <a:pt x="1361" y="1020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247"/>
                  </a:lnTo>
                  <a:lnTo>
                    <a:pt x="794" y="1247"/>
                  </a:lnTo>
                  <a:lnTo>
                    <a:pt x="794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340" y="1587"/>
                  </a:lnTo>
                  <a:lnTo>
                    <a:pt x="340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135"/>
            <p:cNvSpPr>
              <a:spLocks/>
            </p:cNvSpPr>
            <p:nvPr/>
          </p:nvSpPr>
          <p:spPr bwMode="auto">
            <a:xfrm>
              <a:off x="983" y="7434"/>
              <a:ext cx="453" cy="454"/>
            </a:xfrm>
            <a:custGeom>
              <a:avLst/>
              <a:gdLst>
                <a:gd name="T0" fmla="*/ 340 w 453"/>
                <a:gd name="T1" fmla="*/ 0 h 454"/>
                <a:gd name="T2" fmla="*/ 113 w 453"/>
                <a:gd name="T3" fmla="*/ 0 h 454"/>
                <a:gd name="T4" fmla="*/ 113 w 453"/>
                <a:gd name="T5" fmla="*/ 113 h 454"/>
                <a:gd name="T6" fmla="*/ 113 w 453"/>
                <a:gd name="T7" fmla="*/ 227 h 454"/>
                <a:gd name="T8" fmla="*/ 0 w 453"/>
                <a:gd name="T9" fmla="*/ 227 h 454"/>
                <a:gd name="T10" fmla="*/ 0 w 453"/>
                <a:gd name="T11" fmla="*/ 340 h 454"/>
                <a:gd name="T12" fmla="*/ 113 w 453"/>
                <a:gd name="T13" fmla="*/ 340 h 454"/>
                <a:gd name="T14" fmla="*/ 113 w 453"/>
                <a:gd name="T15" fmla="*/ 454 h 454"/>
                <a:gd name="T16" fmla="*/ 453 w 453"/>
                <a:gd name="T17" fmla="*/ 454 h 454"/>
                <a:gd name="T18" fmla="*/ 453 w 453"/>
                <a:gd name="T19" fmla="*/ 227 h 454"/>
                <a:gd name="T20" fmla="*/ 340 w 453"/>
                <a:gd name="T21" fmla="*/ 227 h 454"/>
                <a:gd name="T22" fmla="*/ 340 w 453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454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136"/>
            <p:cNvSpPr>
              <a:spLocks/>
            </p:cNvSpPr>
            <p:nvPr/>
          </p:nvSpPr>
          <p:spPr bwMode="auto">
            <a:xfrm>
              <a:off x="1096" y="7094"/>
              <a:ext cx="567" cy="567"/>
            </a:xfrm>
            <a:custGeom>
              <a:avLst/>
              <a:gdLst>
                <a:gd name="T0" fmla="*/ 454 w 567"/>
                <a:gd name="T1" fmla="*/ 567 h 567"/>
                <a:gd name="T2" fmla="*/ 227 w 567"/>
                <a:gd name="T3" fmla="*/ 567 h 567"/>
                <a:gd name="T4" fmla="*/ 227 w 567"/>
                <a:gd name="T5" fmla="*/ 340 h 567"/>
                <a:gd name="T6" fmla="*/ 0 w 567"/>
                <a:gd name="T7" fmla="*/ 340 h 567"/>
                <a:gd name="T8" fmla="*/ 0 w 567"/>
                <a:gd name="T9" fmla="*/ 227 h 567"/>
                <a:gd name="T10" fmla="*/ 114 w 567"/>
                <a:gd name="T11" fmla="*/ 227 h 567"/>
                <a:gd name="T12" fmla="*/ 114 w 567"/>
                <a:gd name="T13" fmla="*/ 0 h 567"/>
                <a:gd name="T14" fmla="*/ 454 w 567"/>
                <a:gd name="T15" fmla="*/ 0 h 567"/>
                <a:gd name="T16" fmla="*/ 454 w 567"/>
                <a:gd name="T17" fmla="*/ 113 h 567"/>
                <a:gd name="T18" fmla="*/ 567 w 567"/>
                <a:gd name="T19" fmla="*/ 113 h 567"/>
                <a:gd name="T20" fmla="*/ 567 w 567"/>
                <a:gd name="T21" fmla="*/ 340 h 567"/>
                <a:gd name="T22" fmla="*/ 454 w 567"/>
                <a:gd name="T23" fmla="*/ 340 h 567"/>
                <a:gd name="T24" fmla="*/ 454 w 567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454" y="567"/>
                  </a:move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137"/>
            <p:cNvSpPr>
              <a:spLocks/>
            </p:cNvSpPr>
            <p:nvPr/>
          </p:nvSpPr>
          <p:spPr bwMode="auto">
            <a:xfrm>
              <a:off x="756" y="6413"/>
              <a:ext cx="1474" cy="1248"/>
            </a:xfrm>
            <a:custGeom>
              <a:avLst/>
              <a:gdLst>
                <a:gd name="T0" fmla="*/ 907 w 1474"/>
                <a:gd name="T1" fmla="*/ 908 h 1248"/>
                <a:gd name="T2" fmla="*/ 1021 w 1474"/>
                <a:gd name="T3" fmla="*/ 908 h 1248"/>
                <a:gd name="T4" fmla="*/ 1021 w 1474"/>
                <a:gd name="T5" fmla="*/ 681 h 1248"/>
                <a:gd name="T6" fmla="*/ 1247 w 1474"/>
                <a:gd name="T7" fmla="*/ 681 h 1248"/>
                <a:gd name="T8" fmla="*/ 1247 w 1474"/>
                <a:gd name="T9" fmla="*/ 567 h 1248"/>
                <a:gd name="T10" fmla="*/ 1474 w 1474"/>
                <a:gd name="T11" fmla="*/ 567 h 1248"/>
                <a:gd name="T12" fmla="*/ 1474 w 1474"/>
                <a:gd name="T13" fmla="*/ 341 h 1248"/>
                <a:gd name="T14" fmla="*/ 1134 w 1474"/>
                <a:gd name="T15" fmla="*/ 341 h 1248"/>
                <a:gd name="T16" fmla="*/ 1134 w 1474"/>
                <a:gd name="T17" fmla="*/ 0 h 1248"/>
                <a:gd name="T18" fmla="*/ 680 w 1474"/>
                <a:gd name="T19" fmla="*/ 0 h 1248"/>
                <a:gd name="T20" fmla="*/ 680 w 1474"/>
                <a:gd name="T21" fmla="*/ 114 h 1248"/>
                <a:gd name="T22" fmla="*/ 567 w 1474"/>
                <a:gd name="T23" fmla="*/ 114 h 1248"/>
                <a:gd name="T24" fmla="*/ 567 w 1474"/>
                <a:gd name="T25" fmla="*/ 227 h 1248"/>
                <a:gd name="T26" fmla="*/ 680 w 1474"/>
                <a:gd name="T27" fmla="*/ 227 h 1248"/>
                <a:gd name="T28" fmla="*/ 680 w 1474"/>
                <a:gd name="T29" fmla="*/ 341 h 1248"/>
                <a:gd name="T30" fmla="*/ 454 w 1474"/>
                <a:gd name="T31" fmla="*/ 341 h 1248"/>
                <a:gd name="T32" fmla="*/ 454 w 1474"/>
                <a:gd name="T33" fmla="*/ 454 h 1248"/>
                <a:gd name="T34" fmla="*/ 340 w 1474"/>
                <a:gd name="T35" fmla="*/ 454 h 1248"/>
                <a:gd name="T36" fmla="*/ 340 w 1474"/>
                <a:gd name="T37" fmla="*/ 567 h 1248"/>
                <a:gd name="T38" fmla="*/ 0 w 1474"/>
                <a:gd name="T39" fmla="*/ 567 h 1248"/>
                <a:gd name="T40" fmla="*/ 0 w 1474"/>
                <a:gd name="T41" fmla="*/ 1134 h 1248"/>
                <a:gd name="T42" fmla="*/ 113 w 1474"/>
                <a:gd name="T43" fmla="*/ 1134 h 1248"/>
                <a:gd name="T44" fmla="*/ 113 w 1474"/>
                <a:gd name="T45" fmla="*/ 1248 h 1248"/>
                <a:gd name="T46" fmla="*/ 340 w 1474"/>
                <a:gd name="T47" fmla="*/ 1248 h 1248"/>
                <a:gd name="T48" fmla="*/ 340 w 1474"/>
                <a:gd name="T49" fmla="*/ 908 h 1248"/>
                <a:gd name="T50" fmla="*/ 454 w 1474"/>
                <a:gd name="T51" fmla="*/ 908 h 1248"/>
                <a:gd name="T52" fmla="*/ 454 w 1474"/>
                <a:gd name="T53" fmla="*/ 681 h 1248"/>
                <a:gd name="T54" fmla="*/ 794 w 1474"/>
                <a:gd name="T55" fmla="*/ 681 h 1248"/>
                <a:gd name="T56" fmla="*/ 794 w 1474"/>
                <a:gd name="T57" fmla="*/ 794 h 1248"/>
                <a:gd name="T58" fmla="*/ 907 w 1474"/>
                <a:gd name="T59" fmla="*/ 794 h 1248"/>
                <a:gd name="T60" fmla="*/ 907 w 1474"/>
                <a:gd name="T61" fmla="*/ 90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1248">
                  <a:moveTo>
                    <a:pt x="907" y="908"/>
                  </a:moveTo>
                  <a:lnTo>
                    <a:pt x="1021" y="908"/>
                  </a:lnTo>
                  <a:lnTo>
                    <a:pt x="1021" y="681"/>
                  </a:lnTo>
                  <a:lnTo>
                    <a:pt x="1247" y="681"/>
                  </a:lnTo>
                  <a:lnTo>
                    <a:pt x="1247" y="567"/>
                  </a:lnTo>
                  <a:lnTo>
                    <a:pt x="1474" y="567"/>
                  </a:lnTo>
                  <a:lnTo>
                    <a:pt x="1474" y="341"/>
                  </a:lnTo>
                  <a:lnTo>
                    <a:pt x="1134" y="341"/>
                  </a:lnTo>
                  <a:lnTo>
                    <a:pt x="1134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248"/>
                  </a:lnTo>
                  <a:lnTo>
                    <a:pt x="340" y="1248"/>
                  </a:lnTo>
                  <a:lnTo>
                    <a:pt x="340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138"/>
            <p:cNvSpPr>
              <a:spLocks/>
            </p:cNvSpPr>
            <p:nvPr/>
          </p:nvSpPr>
          <p:spPr bwMode="auto">
            <a:xfrm>
              <a:off x="1777" y="5960"/>
              <a:ext cx="793" cy="794"/>
            </a:xfrm>
            <a:custGeom>
              <a:avLst/>
              <a:gdLst>
                <a:gd name="T0" fmla="*/ 453 w 793"/>
                <a:gd name="T1" fmla="*/ 794 h 794"/>
                <a:gd name="T2" fmla="*/ 453 w 793"/>
                <a:gd name="T3" fmla="*/ 680 h 794"/>
                <a:gd name="T4" fmla="*/ 567 w 793"/>
                <a:gd name="T5" fmla="*/ 680 h 794"/>
                <a:gd name="T6" fmla="*/ 567 w 793"/>
                <a:gd name="T7" fmla="*/ 794 h 794"/>
                <a:gd name="T8" fmla="*/ 680 w 793"/>
                <a:gd name="T9" fmla="*/ 794 h 794"/>
                <a:gd name="T10" fmla="*/ 680 w 793"/>
                <a:gd name="T11" fmla="*/ 567 h 794"/>
                <a:gd name="T12" fmla="*/ 793 w 793"/>
                <a:gd name="T13" fmla="*/ 567 h 794"/>
                <a:gd name="T14" fmla="*/ 793 w 793"/>
                <a:gd name="T15" fmla="*/ 453 h 794"/>
                <a:gd name="T16" fmla="*/ 567 w 793"/>
                <a:gd name="T17" fmla="*/ 453 h 794"/>
                <a:gd name="T18" fmla="*/ 567 w 793"/>
                <a:gd name="T19" fmla="*/ 340 h 794"/>
                <a:gd name="T20" fmla="*/ 453 w 793"/>
                <a:gd name="T21" fmla="*/ 340 h 794"/>
                <a:gd name="T22" fmla="*/ 453 w 793"/>
                <a:gd name="T23" fmla="*/ 113 h 794"/>
                <a:gd name="T24" fmla="*/ 226 w 793"/>
                <a:gd name="T25" fmla="*/ 113 h 794"/>
                <a:gd name="T26" fmla="*/ 226 w 793"/>
                <a:gd name="T27" fmla="*/ 0 h 794"/>
                <a:gd name="T28" fmla="*/ 0 w 793"/>
                <a:gd name="T29" fmla="*/ 0 h 794"/>
                <a:gd name="T30" fmla="*/ 0 w 793"/>
                <a:gd name="T31" fmla="*/ 453 h 794"/>
                <a:gd name="T32" fmla="*/ 113 w 793"/>
                <a:gd name="T33" fmla="*/ 453 h 794"/>
                <a:gd name="T34" fmla="*/ 113 w 793"/>
                <a:gd name="T35" fmla="*/ 794 h 794"/>
                <a:gd name="T36" fmla="*/ 453 w 793"/>
                <a:gd name="T3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794">
                  <a:moveTo>
                    <a:pt x="453" y="794"/>
                  </a:moveTo>
                  <a:lnTo>
                    <a:pt x="453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794"/>
                  </a:lnTo>
                  <a:lnTo>
                    <a:pt x="453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139"/>
            <p:cNvSpPr>
              <a:spLocks/>
            </p:cNvSpPr>
            <p:nvPr/>
          </p:nvSpPr>
          <p:spPr bwMode="auto">
            <a:xfrm>
              <a:off x="1777" y="5166"/>
              <a:ext cx="1134" cy="1021"/>
            </a:xfrm>
            <a:custGeom>
              <a:avLst/>
              <a:gdLst>
                <a:gd name="T0" fmla="*/ 0 w 1134"/>
                <a:gd name="T1" fmla="*/ 794 h 1021"/>
                <a:gd name="T2" fmla="*/ 0 w 1134"/>
                <a:gd name="T3" fmla="*/ 567 h 1021"/>
                <a:gd name="T4" fmla="*/ 226 w 1134"/>
                <a:gd name="T5" fmla="*/ 567 h 1021"/>
                <a:gd name="T6" fmla="*/ 226 w 1134"/>
                <a:gd name="T7" fmla="*/ 454 h 1021"/>
                <a:gd name="T8" fmla="*/ 340 w 1134"/>
                <a:gd name="T9" fmla="*/ 454 h 1021"/>
                <a:gd name="T10" fmla="*/ 340 w 1134"/>
                <a:gd name="T11" fmla="*/ 340 h 1021"/>
                <a:gd name="T12" fmla="*/ 453 w 1134"/>
                <a:gd name="T13" fmla="*/ 340 h 1021"/>
                <a:gd name="T14" fmla="*/ 453 w 1134"/>
                <a:gd name="T15" fmla="*/ 227 h 1021"/>
                <a:gd name="T16" fmla="*/ 567 w 1134"/>
                <a:gd name="T17" fmla="*/ 227 h 1021"/>
                <a:gd name="T18" fmla="*/ 567 w 1134"/>
                <a:gd name="T19" fmla="*/ 113 h 1021"/>
                <a:gd name="T20" fmla="*/ 680 w 1134"/>
                <a:gd name="T21" fmla="*/ 113 h 1021"/>
                <a:gd name="T22" fmla="*/ 680 w 1134"/>
                <a:gd name="T23" fmla="*/ 0 h 1021"/>
                <a:gd name="T24" fmla="*/ 793 w 1134"/>
                <a:gd name="T25" fmla="*/ 0 h 1021"/>
                <a:gd name="T26" fmla="*/ 793 w 1134"/>
                <a:gd name="T27" fmla="*/ 113 h 1021"/>
                <a:gd name="T28" fmla="*/ 907 w 1134"/>
                <a:gd name="T29" fmla="*/ 113 h 1021"/>
                <a:gd name="T30" fmla="*/ 907 w 1134"/>
                <a:gd name="T31" fmla="*/ 227 h 1021"/>
                <a:gd name="T32" fmla="*/ 1134 w 1134"/>
                <a:gd name="T33" fmla="*/ 227 h 1021"/>
                <a:gd name="T34" fmla="*/ 1134 w 1134"/>
                <a:gd name="T35" fmla="*/ 454 h 1021"/>
                <a:gd name="T36" fmla="*/ 1020 w 1134"/>
                <a:gd name="T37" fmla="*/ 454 h 1021"/>
                <a:gd name="T38" fmla="*/ 1020 w 1134"/>
                <a:gd name="T39" fmla="*/ 567 h 1021"/>
                <a:gd name="T40" fmla="*/ 793 w 1134"/>
                <a:gd name="T41" fmla="*/ 567 h 1021"/>
                <a:gd name="T42" fmla="*/ 793 w 1134"/>
                <a:gd name="T43" fmla="*/ 794 h 1021"/>
                <a:gd name="T44" fmla="*/ 907 w 1134"/>
                <a:gd name="T45" fmla="*/ 794 h 1021"/>
                <a:gd name="T46" fmla="*/ 907 w 1134"/>
                <a:gd name="T47" fmla="*/ 907 h 1021"/>
                <a:gd name="T48" fmla="*/ 793 w 1134"/>
                <a:gd name="T49" fmla="*/ 907 h 1021"/>
                <a:gd name="T50" fmla="*/ 793 w 1134"/>
                <a:gd name="T51" fmla="*/ 1021 h 1021"/>
                <a:gd name="T52" fmla="*/ 680 w 1134"/>
                <a:gd name="T53" fmla="*/ 1021 h 1021"/>
                <a:gd name="T54" fmla="*/ 680 w 1134"/>
                <a:gd name="T55" fmla="*/ 907 h 1021"/>
                <a:gd name="T56" fmla="*/ 567 w 1134"/>
                <a:gd name="T57" fmla="*/ 907 h 1021"/>
                <a:gd name="T58" fmla="*/ 567 w 1134"/>
                <a:gd name="T59" fmla="*/ 1021 h 1021"/>
                <a:gd name="T60" fmla="*/ 453 w 1134"/>
                <a:gd name="T61" fmla="*/ 1021 h 1021"/>
                <a:gd name="T62" fmla="*/ 453 w 1134"/>
                <a:gd name="T63" fmla="*/ 907 h 1021"/>
                <a:gd name="T64" fmla="*/ 226 w 1134"/>
                <a:gd name="T65" fmla="*/ 907 h 1021"/>
                <a:gd name="T66" fmla="*/ 226 w 1134"/>
                <a:gd name="T67" fmla="*/ 794 h 1021"/>
                <a:gd name="T68" fmla="*/ 0 w 1134"/>
                <a:gd name="T69" fmla="*/ 79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21">
                  <a:moveTo>
                    <a:pt x="0" y="794"/>
                  </a:moveTo>
                  <a:lnTo>
                    <a:pt x="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1134" y="227"/>
                  </a:lnTo>
                  <a:lnTo>
                    <a:pt x="113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793" y="567"/>
                  </a:lnTo>
                  <a:lnTo>
                    <a:pt x="793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3" y="907"/>
                  </a:lnTo>
                  <a:lnTo>
                    <a:pt x="793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140"/>
            <p:cNvSpPr>
              <a:spLocks/>
            </p:cNvSpPr>
            <p:nvPr/>
          </p:nvSpPr>
          <p:spPr bwMode="auto">
            <a:xfrm>
              <a:off x="4385" y="4486"/>
              <a:ext cx="680" cy="793"/>
            </a:xfrm>
            <a:custGeom>
              <a:avLst/>
              <a:gdLst>
                <a:gd name="T0" fmla="*/ 113 w 680"/>
                <a:gd name="T1" fmla="*/ 0 h 793"/>
                <a:gd name="T2" fmla="*/ 453 w 680"/>
                <a:gd name="T3" fmla="*/ 0 h 793"/>
                <a:gd name="T4" fmla="*/ 453 w 680"/>
                <a:gd name="T5" fmla="*/ 113 h 793"/>
                <a:gd name="T6" fmla="*/ 567 w 680"/>
                <a:gd name="T7" fmla="*/ 113 h 793"/>
                <a:gd name="T8" fmla="*/ 567 w 680"/>
                <a:gd name="T9" fmla="*/ 340 h 793"/>
                <a:gd name="T10" fmla="*/ 680 w 680"/>
                <a:gd name="T11" fmla="*/ 340 h 793"/>
                <a:gd name="T12" fmla="*/ 680 w 680"/>
                <a:gd name="T13" fmla="*/ 793 h 793"/>
                <a:gd name="T14" fmla="*/ 113 w 680"/>
                <a:gd name="T15" fmla="*/ 793 h 793"/>
                <a:gd name="T16" fmla="*/ 113 w 680"/>
                <a:gd name="T17" fmla="*/ 680 h 793"/>
                <a:gd name="T18" fmla="*/ 453 w 680"/>
                <a:gd name="T19" fmla="*/ 680 h 793"/>
                <a:gd name="T20" fmla="*/ 453 w 680"/>
                <a:gd name="T21" fmla="*/ 567 h 793"/>
                <a:gd name="T22" fmla="*/ 113 w 680"/>
                <a:gd name="T23" fmla="*/ 567 h 793"/>
                <a:gd name="T24" fmla="*/ 113 w 680"/>
                <a:gd name="T25" fmla="*/ 680 h 793"/>
                <a:gd name="T26" fmla="*/ 0 w 680"/>
                <a:gd name="T27" fmla="*/ 680 h 793"/>
                <a:gd name="T28" fmla="*/ 0 w 680"/>
                <a:gd name="T29" fmla="*/ 453 h 793"/>
                <a:gd name="T30" fmla="*/ 113 w 680"/>
                <a:gd name="T31" fmla="*/ 453 h 793"/>
                <a:gd name="T32" fmla="*/ 113 w 680"/>
                <a:gd name="T3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3">
                  <a:moveTo>
                    <a:pt x="113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141"/>
            <p:cNvSpPr>
              <a:spLocks/>
            </p:cNvSpPr>
            <p:nvPr/>
          </p:nvSpPr>
          <p:spPr bwMode="auto">
            <a:xfrm>
              <a:off x="3137" y="4599"/>
              <a:ext cx="1361" cy="907"/>
            </a:xfrm>
            <a:custGeom>
              <a:avLst/>
              <a:gdLst>
                <a:gd name="T0" fmla="*/ 1361 w 1361"/>
                <a:gd name="T1" fmla="*/ 0 h 907"/>
                <a:gd name="T2" fmla="*/ 908 w 1361"/>
                <a:gd name="T3" fmla="*/ 0 h 907"/>
                <a:gd name="T4" fmla="*/ 908 w 1361"/>
                <a:gd name="T5" fmla="*/ 113 h 907"/>
                <a:gd name="T6" fmla="*/ 794 w 1361"/>
                <a:gd name="T7" fmla="*/ 113 h 907"/>
                <a:gd name="T8" fmla="*/ 794 w 1361"/>
                <a:gd name="T9" fmla="*/ 340 h 907"/>
                <a:gd name="T10" fmla="*/ 114 w 1361"/>
                <a:gd name="T11" fmla="*/ 340 h 907"/>
                <a:gd name="T12" fmla="*/ 114 w 1361"/>
                <a:gd name="T13" fmla="*/ 567 h 907"/>
                <a:gd name="T14" fmla="*/ 0 w 1361"/>
                <a:gd name="T15" fmla="*/ 567 h 907"/>
                <a:gd name="T16" fmla="*/ 0 w 1361"/>
                <a:gd name="T17" fmla="*/ 907 h 907"/>
                <a:gd name="T18" fmla="*/ 114 w 1361"/>
                <a:gd name="T19" fmla="*/ 907 h 907"/>
                <a:gd name="T20" fmla="*/ 114 w 1361"/>
                <a:gd name="T21" fmla="*/ 794 h 907"/>
                <a:gd name="T22" fmla="*/ 227 w 1361"/>
                <a:gd name="T23" fmla="*/ 794 h 907"/>
                <a:gd name="T24" fmla="*/ 227 w 1361"/>
                <a:gd name="T25" fmla="*/ 907 h 907"/>
                <a:gd name="T26" fmla="*/ 341 w 1361"/>
                <a:gd name="T27" fmla="*/ 907 h 907"/>
                <a:gd name="T28" fmla="*/ 341 w 1361"/>
                <a:gd name="T29" fmla="*/ 680 h 907"/>
                <a:gd name="T30" fmla="*/ 454 w 1361"/>
                <a:gd name="T31" fmla="*/ 680 h 907"/>
                <a:gd name="T32" fmla="*/ 454 w 1361"/>
                <a:gd name="T33" fmla="*/ 794 h 907"/>
                <a:gd name="T34" fmla="*/ 567 w 1361"/>
                <a:gd name="T35" fmla="*/ 794 h 907"/>
                <a:gd name="T36" fmla="*/ 567 w 1361"/>
                <a:gd name="T37" fmla="*/ 567 h 907"/>
                <a:gd name="T38" fmla="*/ 681 w 1361"/>
                <a:gd name="T39" fmla="*/ 567 h 907"/>
                <a:gd name="T40" fmla="*/ 681 w 1361"/>
                <a:gd name="T41" fmla="*/ 680 h 907"/>
                <a:gd name="T42" fmla="*/ 794 w 1361"/>
                <a:gd name="T43" fmla="*/ 680 h 907"/>
                <a:gd name="T44" fmla="*/ 794 w 1361"/>
                <a:gd name="T45" fmla="*/ 567 h 907"/>
                <a:gd name="T46" fmla="*/ 1021 w 1361"/>
                <a:gd name="T47" fmla="*/ 567 h 907"/>
                <a:gd name="T48" fmla="*/ 1021 w 1361"/>
                <a:gd name="T49" fmla="*/ 227 h 907"/>
                <a:gd name="T50" fmla="*/ 1134 w 1361"/>
                <a:gd name="T51" fmla="*/ 227 h 907"/>
                <a:gd name="T52" fmla="*/ 1134 w 1361"/>
                <a:gd name="T53" fmla="*/ 454 h 907"/>
                <a:gd name="T54" fmla="*/ 1248 w 1361"/>
                <a:gd name="T55" fmla="*/ 454 h 907"/>
                <a:gd name="T56" fmla="*/ 1248 w 1361"/>
                <a:gd name="T57" fmla="*/ 340 h 907"/>
                <a:gd name="T58" fmla="*/ 1361 w 1361"/>
                <a:gd name="T59" fmla="*/ 340 h 907"/>
                <a:gd name="T60" fmla="*/ 1361 w 1361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61" h="907">
                  <a:moveTo>
                    <a:pt x="1361" y="0"/>
                  </a:moveTo>
                  <a:lnTo>
                    <a:pt x="908" y="0"/>
                  </a:lnTo>
                  <a:lnTo>
                    <a:pt x="908" y="113"/>
                  </a:lnTo>
                  <a:lnTo>
                    <a:pt x="794" y="113"/>
                  </a:lnTo>
                  <a:lnTo>
                    <a:pt x="794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454"/>
                  </a:lnTo>
                  <a:lnTo>
                    <a:pt x="1248" y="454"/>
                  </a:lnTo>
                  <a:lnTo>
                    <a:pt x="1248" y="340"/>
                  </a:lnTo>
                  <a:lnTo>
                    <a:pt x="1361" y="340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142"/>
            <p:cNvSpPr>
              <a:spLocks/>
            </p:cNvSpPr>
            <p:nvPr/>
          </p:nvSpPr>
          <p:spPr bwMode="auto">
            <a:xfrm>
              <a:off x="3478" y="4259"/>
              <a:ext cx="567" cy="680"/>
            </a:xfrm>
            <a:custGeom>
              <a:avLst/>
              <a:gdLst>
                <a:gd name="T0" fmla="*/ 567 w 567"/>
                <a:gd name="T1" fmla="*/ 0 h 680"/>
                <a:gd name="T2" fmla="*/ 226 w 567"/>
                <a:gd name="T3" fmla="*/ 0 h 680"/>
                <a:gd name="T4" fmla="*/ 226 w 567"/>
                <a:gd name="T5" fmla="*/ 113 h 680"/>
                <a:gd name="T6" fmla="*/ 113 w 567"/>
                <a:gd name="T7" fmla="*/ 113 h 680"/>
                <a:gd name="T8" fmla="*/ 113 w 567"/>
                <a:gd name="T9" fmla="*/ 453 h 680"/>
                <a:gd name="T10" fmla="*/ 0 w 567"/>
                <a:gd name="T11" fmla="*/ 453 h 680"/>
                <a:gd name="T12" fmla="*/ 0 w 567"/>
                <a:gd name="T13" fmla="*/ 680 h 680"/>
                <a:gd name="T14" fmla="*/ 453 w 567"/>
                <a:gd name="T15" fmla="*/ 680 h 680"/>
                <a:gd name="T16" fmla="*/ 453 w 567"/>
                <a:gd name="T17" fmla="*/ 453 h 680"/>
                <a:gd name="T18" fmla="*/ 567 w 567"/>
                <a:gd name="T19" fmla="*/ 453 h 680"/>
                <a:gd name="T20" fmla="*/ 567 w 567"/>
                <a:gd name="T2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680">
                  <a:moveTo>
                    <a:pt x="567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143"/>
            <p:cNvSpPr>
              <a:spLocks/>
            </p:cNvSpPr>
            <p:nvPr/>
          </p:nvSpPr>
          <p:spPr bwMode="auto">
            <a:xfrm>
              <a:off x="3818" y="3919"/>
              <a:ext cx="340" cy="340"/>
            </a:xfrm>
            <a:custGeom>
              <a:avLst/>
              <a:gdLst>
                <a:gd name="T0" fmla="*/ 0 w 340"/>
                <a:gd name="T1" fmla="*/ 340 h 340"/>
                <a:gd name="T2" fmla="*/ 0 w 340"/>
                <a:gd name="T3" fmla="*/ 226 h 340"/>
                <a:gd name="T4" fmla="*/ 0 w 340"/>
                <a:gd name="T5" fmla="*/ 113 h 340"/>
                <a:gd name="T6" fmla="*/ 113 w 340"/>
                <a:gd name="T7" fmla="*/ 113 h 340"/>
                <a:gd name="T8" fmla="*/ 113 w 340"/>
                <a:gd name="T9" fmla="*/ 0 h 340"/>
                <a:gd name="T10" fmla="*/ 227 w 340"/>
                <a:gd name="T11" fmla="*/ 0 h 340"/>
                <a:gd name="T12" fmla="*/ 227 w 340"/>
                <a:gd name="T13" fmla="*/ 113 h 340"/>
                <a:gd name="T14" fmla="*/ 340 w 340"/>
                <a:gd name="T15" fmla="*/ 113 h 340"/>
                <a:gd name="T16" fmla="*/ 340 w 340"/>
                <a:gd name="T17" fmla="*/ 340 h 340"/>
                <a:gd name="T18" fmla="*/ 0 w 340"/>
                <a:gd name="T1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145"/>
            <p:cNvSpPr>
              <a:spLocks/>
            </p:cNvSpPr>
            <p:nvPr/>
          </p:nvSpPr>
          <p:spPr bwMode="auto">
            <a:xfrm>
              <a:off x="1550" y="3125"/>
              <a:ext cx="567" cy="680"/>
            </a:xfrm>
            <a:custGeom>
              <a:avLst/>
              <a:gdLst>
                <a:gd name="T0" fmla="*/ 453 w 567"/>
                <a:gd name="T1" fmla="*/ 113 h 680"/>
                <a:gd name="T2" fmla="*/ 340 w 567"/>
                <a:gd name="T3" fmla="*/ 113 h 680"/>
                <a:gd name="T4" fmla="*/ 340 w 567"/>
                <a:gd name="T5" fmla="*/ 0 h 680"/>
                <a:gd name="T6" fmla="*/ 227 w 567"/>
                <a:gd name="T7" fmla="*/ 0 h 680"/>
                <a:gd name="T8" fmla="*/ 227 w 567"/>
                <a:gd name="T9" fmla="*/ 113 h 680"/>
                <a:gd name="T10" fmla="*/ 113 w 567"/>
                <a:gd name="T11" fmla="*/ 113 h 680"/>
                <a:gd name="T12" fmla="*/ 113 w 567"/>
                <a:gd name="T13" fmla="*/ 340 h 680"/>
                <a:gd name="T14" fmla="*/ 0 w 567"/>
                <a:gd name="T15" fmla="*/ 340 h 680"/>
                <a:gd name="T16" fmla="*/ 0 w 567"/>
                <a:gd name="T17" fmla="*/ 567 h 680"/>
                <a:gd name="T18" fmla="*/ 113 w 567"/>
                <a:gd name="T19" fmla="*/ 567 h 680"/>
                <a:gd name="T20" fmla="*/ 113 w 567"/>
                <a:gd name="T21" fmla="*/ 680 h 680"/>
                <a:gd name="T22" fmla="*/ 567 w 567"/>
                <a:gd name="T23" fmla="*/ 680 h 680"/>
                <a:gd name="T24" fmla="*/ 567 w 567"/>
                <a:gd name="T25" fmla="*/ 227 h 680"/>
                <a:gd name="T26" fmla="*/ 453 w 567"/>
                <a:gd name="T27" fmla="*/ 227 h 680"/>
                <a:gd name="T28" fmla="*/ 453 w 567"/>
                <a:gd name="T2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567" y="68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146"/>
            <p:cNvSpPr>
              <a:spLocks/>
            </p:cNvSpPr>
            <p:nvPr/>
          </p:nvSpPr>
          <p:spPr bwMode="auto">
            <a:xfrm>
              <a:off x="2003" y="2331"/>
              <a:ext cx="1701" cy="2041"/>
            </a:xfrm>
            <a:custGeom>
              <a:avLst/>
              <a:gdLst>
                <a:gd name="T0" fmla="*/ 227 w 1701"/>
                <a:gd name="T1" fmla="*/ 2041 h 2041"/>
                <a:gd name="T2" fmla="*/ 227 w 1701"/>
                <a:gd name="T3" fmla="*/ 1588 h 2041"/>
                <a:gd name="T4" fmla="*/ 0 w 1701"/>
                <a:gd name="T5" fmla="*/ 1588 h 2041"/>
                <a:gd name="T6" fmla="*/ 0 w 1701"/>
                <a:gd name="T7" fmla="*/ 1474 h 2041"/>
                <a:gd name="T8" fmla="*/ 114 w 1701"/>
                <a:gd name="T9" fmla="*/ 1474 h 2041"/>
                <a:gd name="T10" fmla="*/ 114 w 1701"/>
                <a:gd name="T11" fmla="*/ 1361 h 2041"/>
                <a:gd name="T12" fmla="*/ 454 w 1701"/>
                <a:gd name="T13" fmla="*/ 1361 h 2041"/>
                <a:gd name="T14" fmla="*/ 454 w 1701"/>
                <a:gd name="T15" fmla="*/ 794 h 2041"/>
                <a:gd name="T16" fmla="*/ 567 w 1701"/>
                <a:gd name="T17" fmla="*/ 794 h 2041"/>
                <a:gd name="T18" fmla="*/ 567 w 1701"/>
                <a:gd name="T19" fmla="*/ 680 h 2041"/>
                <a:gd name="T20" fmla="*/ 681 w 1701"/>
                <a:gd name="T21" fmla="*/ 680 h 2041"/>
                <a:gd name="T22" fmla="*/ 681 w 1701"/>
                <a:gd name="T23" fmla="*/ 454 h 2041"/>
                <a:gd name="T24" fmla="*/ 794 w 1701"/>
                <a:gd name="T25" fmla="*/ 454 h 2041"/>
                <a:gd name="T26" fmla="*/ 794 w 1701"/>
                <a:gd name="T27" fmla="*/ 340 h 2041"/>
                <a:gd name="T28" fmla="*/ 681 w 1701"/>
                <a:gd name="T29" fmla="*/ 340 h 2041"/>
                <a:gd name="T30" fmla="*/ 681 w 1701"/>
                <a:gd name="T31" fmla="*/ 113 h 2041"/>
                <a:gd name="T32" fmla="*/ 908 w 1701"/>
                <a:gd name="T33" fmla="*/ 113 h 2041"/>
                <a:gd name="T34" fmla="*/ 908 w 1701"/>
                <a:gd name="T35" fmla="*/ 0 h 2041"/>
                <a:gd name="T36" fmla="*/ 1134 w 1701"/>
                <a:gd name="T37" fmla="*/ 0 h 2041"/>
                <a:gd name="T38" fmla="*/ 1134 w 1701"/>
                <a:gd name="T39" fmla="*/ 113 h 2041"/>
                <a:gd name="T40" fmla="*/ 1361 w 1701"/>
                <a:gd name="T41" fmla="*/ 113 h 2041"/>
                <a:gd name="T42" fmla="*/ 1361 w 1701"/>
                <a:gd name="T43" fmla="*/ 227 h 2041"/>
                <a:gd name="T44" fmla="*/ 1701 w 1701"/>
                <a:gd name="T45" fmla="*/ 227 h 2041"/>
                <a:gd name="T46" fmla="*/ 1701 w 1701"/>
                <a:gd name="T47" fmla="*/ 340 h 2041"/>
                <a:gd name="T48" fmla="*/ 1588 w 1701"/>
                <a:gd name="T49" fmla="*/ 454 h 2041"/>
                <a:gd name="T50" fmla="*/ 1588 w 1701"/>
                <a:gd name="T51" fmla="*/ 794 h 2041"/>
                <a:gd name="T52" fmla="*/ 1701 w 1701"/>
                <a:gd name="T53" fmla="*/ 794 h 2041"/>
                <a:gd name="T54" fmla="*/ 1701 w 1701"/>
                <a:gd name="T55" fmla="*/ 1021 h 2041"/>
                <a:gd name="T56" fmla="*/ 1134 w 1701"/>
                <a:gd name="T57" fmla="*/ 1021 h 2041"/>
                <a:gd name="T58" fmla="*/ 1134 w 1701"/>
                <a:gd name="T59" fmla="*/ 1134 h 2041"/>
                <a:gd name="T60" fmla="*/ 1021 w 1701"/>
                <a:gd name="T61" fmla="*/ 1134 h 2041"/>
                <a:gd name="T62" fmla="*/ 1021 w 1701"/>
                <a:gd name="T63" fmla="*/ 1247 h 2041"/>
                <a:gd name="T64" fmla="*/ 908 w 1701"/>
                <a:gd name="T65" fmla="*/ 1247 h 2041"/>
                <a:gd name="T66" fmla="*/ 908 w 1701"/>
                <a:gd name="T67" fmla="*/ 1474 h 2041"/>
                <a:gd name="T68" fmla="*/ 794 w 1701"/>
                <a:gd name="T69" fmla="*/ 1474 h 2041"/>
                <a:gd name="T70" fmla="*/ 794 w 1701"/>
                <a:gd name="T71" fmla="*/ 1814 h 2041"/>
                <a:gd name="T72" fmla="*/ 681 w 1701"/>
                <a:gd name="T73" fmla="*/ 1814 h 2041"/>
                <a:gd name="T74" fmla="*/ 681 w 1701"/>
                <a:gd name="T75" fmla="*/ 1928 h 2041"/>
                <a:gd name="T76" fmla="*/ 454 w 1701"/>
                <a:gd name="T77" fmla="*/ 1928 h 2041"/>
                <a:gd name="T78" fmla="*/ 454 w 1701"/>
                <a:gd name="T79" fmla="*/ 2041 h 2041"/>
                <a:gd name="T80" fmla="*/ 227 w 1701"/>
                <a:gd name="T81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01" h="2041">
                  <a:moveTo>
                    <a:pt x="227" y="2041"/>
                  </a:moveTo>
                  <a:lnTo>
                    <a:pt x="227" y="1588"/>
                  </a:lnTo>
                  <a:lnTo>
                    <a:pt x="0" y="1588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454" y="136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701" y="227"/>
                  </a:lnTo>
                  <a:lnTo>
                    <a:pt x="1701" y="340"/>
                  </a:lnTo>
                  <a:lnTo>
                    <a:pt x="1588" y="454"/>
                  </a:lnTo>
                  <a:lnTo>
                    <a:pt x="1588" y="794"/>
                  </a:lnTo>
                  <a:lnTo>
                    <a:pt x="1701" y="794"/>
                  </a:lnTo>
                  <a:lnTo>
                    <a:pt x="1701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908" y="1247"/>
                  </a:lnTo>
                  <a:lnTo>
                    <a:pt x="908" y="1474"/>
                  </a:lnTo>
                  <a:lnTo>
                    <a:pt x="794" y="1474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928"/>
                  </a:lnTo>
                  <a:lnTo>
                    <a:pt x="454" y="1928"/>
                  </a:lnTo>
                  <a:lnTo>
                    <a:pt x="454" y="2041"/>
                  </a:lnTo>
                  <a:lnTo>
                    <a:pt x="227" y="20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148"/>
            <p:cNvSpPr>
              <a:spLocks/>
            </p:cNvSpPr>
            <p:nvPr/>
          </p:nvSpPr>
          <p:spPr bwMode="auto">
            <a:xfrm>
              <a:off x="4045" y="3805"/>
              <a:ext cx="680" cy="794"/>
            </a:xfrm>
            <a:custGeom>
              <a:avLst/>
              <a:gdLst>
                <a:gd name="T0" fmla="*/ 0 w 680"/>
                <a:gd name="T1" fmla="*/ 0 h 794"/>
                <a:gd name="T2" fmla="*/ 340 w 680"/>
                <a:gd name="T3" fmla="*/ 0 h 794"/>
                <a:gd name="T4" fmla="*/ 340 w 680"/>
                <a:gd name="T5" fmla="*/ 114 h 794"/>
                <a:gd name="T6" fmla="*/ 453 w 680"/>
                <a:gd name="T7" fmla="*/ 114 h 794"/>
                <a:gd name="T8" fmla="*/ 453 w 680"/>
                <a:gd name="T9" fmla="*/ 227 h 794"/>
                <a:gd name="T10" fmla="*/ 680 w 680"/>
                <a:gd name="T11" fmla="*/ 227 h 794"/>
                <a:gd name="T12" fmla="*/ 680 w 680"/>
                <a:gd name="T13" fmla="*/ 454 h 794"/>
                <a:gd name="T14" fmla="*/ 567 w 680"/>
                <a:gd name="T15" fmla="*/ 454 h 794"/>
                <a:gd name="T16" fmla="*/ 567 w 680"/>
                <a:gd name="T17" fmla="*/ 681 h 794"/>
                <a:gd name="T18" fmla="*/ 453 w 680"/>
                <a:gd name="T19" fmla="*/ 681 h 794"/>
                <a:gd name="T20" fmla="*/ 453 w 680"/>
                <a:gd name="T21" fmla="*/ 794 h 794"/>
                <a:gd name="T22" fmla="*/ 0 w 680"/>
                <a:gd name="T23" fmla="*/ 794 h 794"/>
                <a:gd name="T24" fmla="*/ 0 w 680"/>
                <a:gd name="T25" fmla="*/ 454 h 794"/>
                <a:gd name="T26" fmla="*/ 113 w 680"/>
                <a:gd name="T27" fmla="*/ 454 h 794"/>
                <a:gd name="T28" fmla="*/ 113 w 680"/>
                <a:gd name="T29" fmla="*/ 227 h 794"/>
                <a:gd name="T30" fmla="*/ 0 w 680"/>
                <a:gd name="T31" fmla="*/ 227 h 794"/>
                <a:gd name="T32" fmla="*/ 0 w 680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4">
                  <a:moveTo>
                    <a:pt x="0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0" y="79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149"/>
            <p:cNvSpPr>
              <a:spLocks/>
            </p:cNvSpPr>
            <p:nvPr/>
          </p:nvSpPr>
          <p:spPr bwMode="auto">
            <a:xfrm>
              <a:off x="3818" y="3578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113 w 340"/>
                <a:gd name="T3" fmla="*/ 227 h 454"/>
                <a:gd name="T4" fmla="*/ 0 w 340"/>
                <a:gd name="T5" fmla="*/ 227 h 454"/>
                <a:gd name="T6" fmla="*/ 0 w 340"/>
                <a:gd name="T7" fmla="*/ 341 h 454"/>
                <a:gd name="T8" fmla="*/ 0 w 340"/>
                <a:gd name="T9" fmla="*/ 454 h 454"/>
                <a:gd name="T10" fmla="*/ 113 w 340"/>
                <a:gd name="T11" fmla="*/ 454 h 454"/>
                <a:gd name="T12" fmla="*/ 113 w 340"/>
                <a:gd name="T13" fmla="*/ 341 h 454"/>
                <a:gd name="T14" fmla="*/ 227 w 340"/>
                <a:gd name="T15" fmla="*/ 341 h 454"/>
                <a:gd name="T16" fmla="*/ 227 w 340"/>
                <a:gd name="T17" fmla="*/ 227 h 454"/>
                <a:gd name="T18" fmla="*/ 340 w 340"/>
                <a:gd name="T19" fmla="*/ 227 h 454"/>
                <a:gd name="T20" fmla="*/ 340 w 340"/>
                <a:gd name="T21" fmla="*/ 114 h 454"/>
                <a:gd name="T22" fmla="*/ 227 w 340"/>
                <a:gd name="T23" fmla="*/ 114 h 454"/>
                <a:gd name="T24" fmla="*/ 227 w 340"/>
                <a:gd name="T25" fmla="*/ 0 h 454"/>
                <a:gd name="T26" fmla="*/ 113 w 340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150"/>
            <p:cNvSpPr>
              <a:spLocks/>
            </p:cNvSpPr>
            <p:nvPr/>
          </p:nvSpPr>
          <p:spPr bwMode="auto">
            <a:xfrm>
              <a:off x="4612" y="4032"/>
              <a:ext cx="567" cy="680"/>
            </a:xfrm>
            <a:custGeom>
              <a:avLst/>
              <a:gdLst>
                <a:gd name="T0" fmla="*/ 113 w 567"/>
                <a:gd name="T1" fmla="*/ 0 h 680"/>
                <a:gd name="T2" fmla="*/ 226 w 567"/>
                <a:gd name="T3" fmla="*/ 0 h 680"/>
                <a:gd name="T4" fmla="*/ 226 w 567"/>
                <a:gd name="T5" fmla="*/ 113 h 680"/>
                <a:gd name="T6" fmla="*/ 340 w 567"/>
                <a:gd name="T7" fmla="*/ 113 h 680"/>
                <a:gd name="T8" fmla="*/ 340 w 567"/>
                <a:gd name="T9" fmla="*/ 340 h 680"/>
                <a:gd name="T10" fmla="*/ 453 w 567"/>
                <a:gd name="T11" fmla="*/ 340 h 680"/>
                <a:gd name="T12" fmla="*/ 453 w 567"/>
                <a:gd name="T13" fmla="*/ 227 h 680"/>
                <a:gd name="T14" fmla="*/ 567 w 567"/>
                <a:gd name="T15" fmla="*/ 227 h 680"/>
                <a:gd name="T16" fmla="*/ 567 w 567"/>
                <a:gd name="T17" fmla="*/ 680 h 680"/>
                <a:gd name="T18" fmla="*/ 453 w 567"/>
                <a:gd name="T19" fmla="*/ 680 h 680"/>
                <a:gd name="T20" fmla="*/ 453 w 567"/>
                <a:gd name="T21" fmla="*/ 567 h 680"/>
                <a:gd name="T22" fmla="*/ 226 w 567"/>
                <a:gd name="T23" fmla="*/ 567 h 680"/>
                <a:gd name="T24" fmla="*/ 226 w 567"/>
                <a:gd name="T25" fmla="*/ 454 h 680"/>
                <a:gd name="T26" fmla="*/ 0 w 567"/>
                <a:gd name="T27" fmla="*/ 454 h 680"/>
                <a:gd name="T28" fmla="*/ 0 w 567"/>
                <a:gd name="T29" fmla="*/ 227 h 680"/>
                <a:gd name="T30" fmla="*/ 113 w 567"/>
                <a:gd name="T31" fmla="*/ 227 h 680"/>
                <a:gd name="T32" fmla="*/ 113 w 567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80">
                  <a:moveTo>
                    <a:pt x="11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151"/>
            <p:cNvSpPr>
              <a:spLocks/>
            </p:cNvSpPr>
            <p:nvPr/>
          </p:nvSpPr>
          <p:spPr bwMode="auto">
            <a:xfrm>
              <a:off x="4952" y="3919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152"/>
            <p:cNvSpPr>
              <a:spLocks/>
            </p:cNvSpPr>
            <p:nvPr/>
          </p:nvSpPr>
          <p:spPr bwMode="auto">
            <a:xfrm>
              <a:off x="5065" y="4032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9" name="Freeform 153"/>
            <p:cNvSpPr>
              <a:spLocks/>
            </p:cNvSpPr>
            <p:nvPr/>
          </p:nvSpPr>
          <p:spPr bwMode="auto">
            <a:xfrm>
              <a:off x="3024" y="3919"/>
              <a:ext cx="794" cy="567"/>
            </a:xfrm>
            <a:custGeom>
              <a:avLst/>
              <a:gdLst>
                <a:gd name="T0" fmla="*/ 0 w 794"/>
                <a:gd name="T1" fmla="*/ 567 h 567"/>
                <a:gd name="T2" fmla="*/ 227 w 794"/>
                <a:gd name="T3" fmla="*/ 567 h 567"/>
                <a:gd name="T4" fmla="*/ 227 w 794"/>
                <a:gd name="T5" fmla="*/ 453 h 567"/>
                <a:gd name="T6" fmla="*/ 340 w 794"/>
                <a:gd name="T7" fmla="*/ 453 h 567"/>
                <a:gd name="T8" fmla="*/ 340 w 794"/>
                <a:gd name="T9" fmla="*/ 340 h 567"/>
                <a:gd name="T10" fmla="*/ 794 w 794"/>
                <a:gd name="T11" fmla="*/ 340 h 567"/>
                <a:gd name="T12" fmla="*/ 794 w 794"/>
                <a:gd name="T13" fmla="*/ 0 h 567"/>
                <a:gd name="T14" fmla="*/ 680 w 794"/>
                <a:gd name="T15" fmla="*/ 0 h 567"/>
                <a:gd name="T16" fmla="*/ 680 w 794"/>
                <a:gd name="T17" fmla="*/ 113 h 567"/>
                <a:gd name="T18" fmla="*/ 340 w 794"/>
                <a:gd name="T19" fmla="*/ 113 h 567"/>
                <a:gd name="T20" fmla="*/ 340 w 794"/>
                <a:gd name="T21" fmla="*/ 226 h 567"/>
                <a:gd name="T22" fmla="*/ 0 w 794"/>
                <a:gd name="T23" fmla="*/ 226 h 567"/>
                <a:gd name="T24" fmla="*/ 0 w 794"/>
                <a:gd name="T25" fmla="*/ 340 h 567"/>
                <a:gd name="T26" fmla="*/ 113 w 794"/>
                <a:gd name="T27" fmla="*/ 340 h 567"/>
                <a:gd name="T28" fmla="*/ 113 w 794"/>
                <a:gd name="T29" fmla="*/ 453 h 567"/>
                <a:gd name="T30" fmla="*/ 0 w 794"/>
                <a:gd name="T31" fmla="*/ 453 h 567"/>
                <a:gd name="T32" fmla="*/ 0 w 794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567">
                  <a:moveTo>
                    <a:pt x="0" y="567"/>
                  </a:move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0" name="Freeform 154"/>
            <p:cNvSpPr>
              <a:spLocks/>
            </p:cNvSpPr>
            <p:nvPr/>
          </p:nvSpPr>
          <p:spPr bwMode="auto">
            <a:xfrm>
              <a:off x="1777" y="4259"/>
              <a:ext cx="1927" cy="1474"/>
            </a:xfrm>
            <a:custGeom>
              <a:avLst/>
              <a:gdLst>
                <a:gd name="T0" fmla="*/ 0 w 1927"/>
                <a:gd name="T1" fmla="*/ 1474 h 1474"/>
                <a:gd name="T2" fmla="*/ 0 w 1927"/>
                <a:gd name="T3" fmla="*/ 1247 h 1474"/>
                <a:gd name="T4" fmla="*/ 113 w 1927"/>
                <a:gd name="T5" fmla="*/ 1247 h 1474"/>
                <a:gd name="T6" fmla="*/ 113 w 1927"/>
                <a:gd name="T7" fmla="*/ 1020 h 1474"/>
                <a:gd name="T8" fmla="*/ 0 w 1927"/>
                <a:gd name="T9" fmla="*/ 1020 h 1474"/>
                <a:gd name="T10" fmla="*/ 0 w 1927"/>
                <a:gd name="T11" fmla="*/ 794 h 1474"/>
                <a:gd name="T12" fmla="*/ 226 w 1927"/>
                <a:gd name="T13" fmla="*/ 794 h 1474"/>
                <a:gd name="T14" fmla="*/ 226 w 1927"/>
                <a:gd name="T15" fmla="*/ 680 h 1474"/>
                <a:gd name="T16" fmla="*/ 340 w 1927"/>
                <a:gd name="T17" fmla="*/ 680 h 1474"/>
                <a:gd name="T18" fmla="*/ 340 w 1927"/>
                <a:gd name="T19" fmla="*/ 567 h 1474"/>
                <a:gd name="T20" fmla="*/ 680 w 1927"/>
                <a:gd name="T21" fmla="*/ 567 h 1474"/>
                <a:gd name="T22" fmla="*/ 680 w 1927"/>
                <a:gd name="T23" fmla="*/ 340 h 1474"/>
                <a:gd name="T24" fmla="*/ 1134 w 1927"/>
                <a:gd name="T25" fmla="*/ 340 h 1474"/>
                <a:gd name="T26" fmla="*/ 1134 w 1927"/>
                <a:gd name="T27" fmla="*/ 227 h 1474"/>
                <a:gd name="T28" fmla="*/ 1474 w 1927"/>
                <a:gd name="T29" fmla="*/ 227 h 1474"/>
                <a:gd name="T30" fmla="*/ 1474 w 1927"/>
                <a:gd name="T31" fmla="*/ 113 h 1474"/>
                <a:gd name="T32" fmla="*/ 1587 w 1927"/>
                <a:gd name="T33" fmla="*/ 113 h 1474"/>
                <a:gd name="T34" fmla="*/ 1587 w 1927"/>
                <a:gd name="T35" fmla="*/ 0 h 1474"/>
                <a:gd name="T36" fmla="*/ 1927 w 1927"/>
                <a:gd name="T37" fmla="*/ 0 h 1474"/>
                <a:gd name="T38" fmla="*/ 1927 w 1927"/>
                <a:gd name="T39" fmla="*/ 113 h 1474"/>
                <a:gd name="T40" fmla="*/ 1701 w 1927"/>
                <a:gd name="T41" fmla="*/ 113 h 1474"/>
                <a:gd name="T42" fmla="*/ 1701 w 1927"/>
                <a:gd name="T43" fmla="*/ 227 h 1474"/>
                <a:gd name="T44" fmla="*/ 1587 w 1927"/>
                <a:gd name="T45" fmla="*/ 227 h 1474"/>
                <a:gd name="T46" fmla="*/ 1587 w 1927"/>
                <a:gd name="T47" fmla="*/ 340 h 1474"/>
                <a:gd name="T48" fmla="*/ 1474 w 1927"/>
                <a:gd name="T49" fmla="*/ 340 h 1474"/>
                <a:gd name="T50" fmla="*/ 1474 w 1927"/>
                <a:gd name="T51" fmla="*/ 453 h 1474"/>
                <a:gd name="T52" fmla="*/ 1360 w 1927"/>
                <a:gd name="T53" fmla="*/ 453 h 1474"/>
                <a:gd name="T54" fmla="*/ 1360 w 1927"/>
                <a:gd name="T55" fmla="*/ 340 h 1474"/>
                <a:gd name="T56" fmla="*/ 1247 w 1927"/>
                <a:gd name="T57" fmla="*/ 340 h 1474"/>
                <a:gd name="T58" fmla="*/ 1247 w 1927"/>
                <a:gd name="T59" fmla="*/ 567 h 1474"/>
                <a:gd name="T60" fmla="*/ 1134 w 1927"/>
                <a:gd name="T61" fmla="*/ 567 h 1474"/>
                <a:gd name="T62" fmla="*/ 1134 w 1927"/>
                <a:gd name="T63" fmla="*/ 680 h 1474"/>
                <a:gd name="T64" fmla="*/ 907 w 1927"/>
                <a:gd name="T65" fmla="*/ 680 h 1474"/>
                <a:gd name="T66" fmla="*/ 907 w 1927"/>
                <a:gd name="T67" fmla="*/ 794 h 1474"/>
                <a:gd name="T68" fmla="*/ 793 w 1927"/>
                <a:gd name="T69" fmla="*/ 794 h 1474"/>
                <a:gd name="T70" fmla="*/ 793 w 1927"/>
                <a:gd name="T71" fmla="*/ 907 h 1474"/>
                <a:gd name="T72" fmla="*/ 680 w 1927"/>
                <a:gd name="T73" fmla="*/ 907 h 1474"/>
                <a:gd name="T74" fmla="*/ 680 w 1927"/>
                <a:gd name="T75" fmla="*/ 1020 h 1474"/>
                <a:gd name="T76" fmla="*/ 567 w 1927"/>
                <a:gd name="T77" fmla="*/ 1020 h 1474"/>
                <a:gd name="T78" fmla="*/ 567 w 1927"/>
                <a:gd name="T79" fmla="*/ 1134 h 1474"/>
                <a:gd name="T80" fmla="*/ 453 w 1927"/>
                <a:gd name="T81" fmla="*/ 1134 h 1474"/>
                <a:gd name="T82" fmla="*/ 453 w 1927"/>
                <a:gd name="T83" fmla="*/ 1247 h 1474"/>
                <a:gd name="T84" fmla="*/ 340 w 1927"/>
                <a:gd name="T85" fmla="*/ 1247 h 1474"/>
                <a:gd name="T86" fmla="*/ 340 w 1927"/>
                <a:gd name="T87" fmla="*/ 1361 h 1474"/>
                <a:gd name="T88" fmla="*/ 226 w 1927"/>
                <a:gd name="T89" fmla="*/ 1361 h 1474"/>
                <a:gd name="T90" fmla="*/ 226 w 1927"/>
                <a:gd name="T91" fmla="*/ 1474 h 1474"/>
                <a:gd name="T92" fmla="*/ 0 w 1927"/>
                <a:gd name="T93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7" h="1474">
                  <a:moveTo>
                    <a:pt x="0" y="1474"/>
                  </a:moveTo>
                  <a:lnTo>
                    <a:pt x="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474" y="227"/>
                  </a:lnTo>
                  <a:lnTo>
                    <a:pt x="1474" y="113"/>
                  </a:lnTo>
                  <a:lnTo>
                    <a:pt x="1587" y="113"/>
                  </a:lnTo>
                  <a:lnTo>
                    <a:pt x="1587" y="0"/>
                  </a:lnTo>
                  <a:lnTo>
                    <a:pt x="1927" y="0"/>
                  </a:lnTo>
                  <a:lnTo>
                    <a:pt x="1927" y="113"/>
                  </a:lnTo>
                  <a:lnTo>
                    <a:pt x="1701" y="113"/>
                  </a:lnTo>
                  <a:lnTo>
                    <a:pt x="1701" y="227"/>
                  </a:lnTo>
                  <a:lnTo>
                    <a:pt x="1587" y="227"/>
                  </a:lnTo>
                  <a:lnTo>
                    <a:pt x="1587" y="340"/>
                  </a:lnTo>
                  <a:lnTo>
                    <a:pt x="1474" y="340"/>
                  </a:lnTo>
                  <a:lnTo>
                    <a:pt x="1474" y="453"/>
                  </a:lnTo>
                  <a:lnTo>
                    <a:pt x="1360" y="453"/>
                  </a:lnTo>
                  <a:lnTo>
                    <a:pt x="136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07" y="680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453" y="1134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1474"/>
                  </a:lnTo>
                  <a:lnTo>
                    <a:pt x="0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1" name="Freeform 155"/>
            <p:cNvSpPr>
              <a:spLocks/>
            </p:cNvSpPr>
            <p:nvPr/>
          </p:nvSpPr>
          <p:spPr bwMode="auto">
            <a:xfrm>
              <a:off x="2570" y="4372"/>
              <a:ext cx="1021" cy="1134"/>
            </a:xfrm>
            <a:custGeom>
              <a:avLst/>
              <a:gdLst>
                <a:gd name="T0" fmla="*/ 567 w 1021"/>
                <a:gd name="T1" fmla="*/ 1134 h 1134"/>
                <a:gd name="T2" fmla="*/ 341 w 1021"/>
                <a:gd name="T3" fmla="*/ 1134 h 1134"/>
                <a:gd name="T4" fmla="*/ 341 w 1021"/>
                <a:gd name="T5" fmla="*/ 1021 h 1134"/>
                <a:gd name="T6" fmla="*/ 114 w 1021"/>
                <a:gd name="T7" fmla="*/ 1021 h 1134"/>
                <a:gd name="T8" fmla="*/ 114 w 1021"/>
                <a:gd name="T9" fmla="*/ 907 h 1134"/>
                <a:gd name="T10" fmla="*/ 0 w 1021"/>
                <a:gd name="T11" fmla="*/ 907 h 1134"/>
                <a:gd name="T12" fmla="*/ 0 w 1021"/>
                <a:gd name="T13" fmla="*/ 681 h 1134"/>
                <a:gd name="T14" fmla="*/ 114 w 1021"/>
                <a:gd name="T15" fmla="*/ 681 h 1134"/>
                <a:gd name="T16" fmla="*/ 114 w 1021"/>
                <a:gd name="T17" fmla="*/ 567 h 1134"/>
                <a:gd name="T18" fmla="*/ 341 w 1021"/>
                <a:gd name="T19" fmla="*/ 567 h 1134"/>
                <a:gd name="T20" fmla="*/ 341 w 1021"/>
                <a:gd name="T21" fmla="*/ 454 h 1134"/>
                <a:gd name="T22" fmla="*/ 454 w 1021"/>
                <a:gd name="T23" fmla="*/ 454 h 1134"/>
                <a:gd name="T24" fmla="*/ 454 w 1021"/>
                <a:gd name="T25" fmla="*/ 227 h 1134"/>
                <a:gd name="T26" fmla="*/ 567 w 1021"/>
                <a:gd name="T27" fmla="*/ 227 h 1134"/>
                <a:gd name="T28" fmla="*/ 567 w 1021"/>
                <a:gd name="T29" fmla="*/ 340 h 1134"/>
                <a:gd name="T30" fmla="*/ 681 w 1021"/>
                <a:gd name="T31" fmla="*/ 340 h 1134"/>
                <a:gd name="T32" fmla="*/ 681 w 1021"/>
                <a:gd name="T33" fmla="*/ 227 h 1134"/>
                <a:gd name="T34" fmla="*/ 794 w 1021"/>
                <a:gd name="T35" fmla="*/ 227 h 1134"/>
                <a:gd name="T36" fmla="*/ 794 w 1021"/>
                <a:gd name="T37" fmla="*/ 114 h 1134"/>
                <a:gd name="T38" fmla="*/ 908 w 1021"/>
                <a:gd name="T39" fmla="*/ 114 h 1134"/>
                <a:gd name="T40" fmla="*/ 908 w 1021"/>
                <a:gd name="T41" fmla="*/ 0 h 1134"/>
                <a:gd name="T42" fmla="*/ 1021 w 1021"/>
                <a:gd name="T43" fmla="*/ 0 h 1134"/>
                <a:gd name="T44" fmla="*/ 1021 w 1021"/>
                <a:gd name="T45" fmla="*/ 340 h 1134"/>
                <a:gd name="T46" fmla="*/ 908 w 1021"/>
                <a:gd name="T47" fmla="*/ 340 h 1134"/>
                <a:gd name="T48" fmla="*/ 908 w 1021"/>
                <a:gd name="T49" fmla="*/ 567 h 1134"/>
                <a:gd name="T50" fmla="*/ 681 w 1021"/>
                <a:gd name="T51" fmla="*/ 567 h 1134"/>
                <a:gd name="T52" fmla="*/ 681 w 1021"/>
                <a:gd name="T53" fmla="*/ 794 h 1134"/>
                <a:gd name="T54" fmla="*/ 567 w 1021"/>
                <a:gd name="T55" fmla="*/ 794 h 1134"/>
                <a:gd name="T56" fmla="*/ 567 w 1021"/>
                <a:gd name="T57" fmla="*/ 1021 h 1134"/>
                <a:gd name="T58" fmla="*/ 567 w 1021"/>
                <a:gd name="T5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1" h="1134">
                  <a:moveTo>
                    <a:pt x="567" y="1134"/>
                  </a:moveTo>
                  <a:lnTo>
                    <a:pt x="341" y="1134"/>
                  </a:lnTo>
                  <a:lnTo>
                    <a:pt x="341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340"/>
                  </a:lnTo>
                  <a:lnTo>
                    <a:pt x="908" y="34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56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157"/>
            <p:cNvSpPr>
              <a:spLocks/>
            </p:cNvSpPr>
            <p:nvPr/>
          </p:nvSpPr>
          <p:spPr bwMode="auto">
            <a:xfrm>
              <a:off x="1436" y="1991"/>
              <a:ext cx="1361" cy="1701"/>
            </a:xfrm>
            <a:custGeom>
              <a:avLst/>
              <a:gdLst>
                <a:gd name="T0" fmla="*/ 1021 w 1361"/>
                <a:gd name="T1" fmla="*/ 1701 h 1701"/>
                <a:gd name="T2" fmla="*/ 1021 w 1361"/>
                <a:gd name="T3" fmla="*/ 1134 h 1701"/>
                <a:gd name="T4" fmla="*/ 1134 w 1361"/>
                <a:gd name="T5" fmla="*/ 1134 h 1701"/>
                <a:gd name="T6" fmla="*/ 1134 w 1361"/>
                <a:gd name="T7" fmla="*/ 1020 h 1701"/>
                <a:gd name="T8" fmla="*/ 1248 w 1361"/>
                <a:gd name="T9" fmla="*/ 1020 h 1701"/>
                <a:gd name="T10" fmla="*/ 1248 w 1361"/>
                <a:gd name="T11" fmla="*/ 794 h 1701"/>
                <a:gd name="T12" fmla="*/ 1361 w 1361"/>
                <a:gd name="T13" fmla="*/ 794 h 1701"/>
                <a:gd name="T14" fmla="*/ 1361 w 1361"/>
                <a:gd name="T15" fmla="*/ 680 h 1701"/>
                <a:gd name="T16" fmla="*/ 1248 w 1361"/>
                <a:gd name="T17" fmla="*/ 680 h 1701"/>
                <a:gd name="T18" fmla="*/ 1248 w 1361"/>
                <a:gd name="T19" fmla="*/ 453 h 1701"/>
                <a:gd name="T20" fmla="*/ 1134 w 1361"/>
                <a:gd name="T21" fmla="*/ 453 h 1701"/>
                <a:gd name="T22" fmla="*/ 1134 w 1361"/>
                <a:gd name="T23" fmla="*/ 227 h 1701"/>
                <a:gd name="T24" fmla="*/ 794 w 1361"/>
                <a:gd name="T25" fmla="*/ 227 h 1701"/>
                <a:gd name="T26" fmla="*/ 794 w 1361"/>
                <a:gd name="T27" fmla="*/ 113 h 1701"/>
                <a:gd name="T28" fmla="*/ 454 w 1361"/>
                <a:gd name="T29" fmla="*/ 113 h 1701"/>
                <a:gd name="T30" fmla="*/ 454 w 1361"/>
                <a:gd name="T31" fmla="*/ 0 h 1701"/>
                <a:gd name="T32" fmla="*/ 341 w 1361"/>
                <a:gd name="T33" fmla="*/ 0 h 1701"/>
                <a:gd name="T34" fmla="*/ 341 w 1361"/>
                <a:gd name="T35" fmla="*/ 113 h 1701"/>
                <a:gd name="T36" fmla="*/ 227 w 1361"/>
                <a:gd name="T37" fmla="*/ 113 h 1701"/>
                <a:gd name="T38" fmla="*/ 227 w 1361"/>
                <a:gd name="T39" fmla="*/ 227 h 1701"/>
                <a:gd name="T40" fmla="*/ 341 w 1361"/>
                <a:gd name="T41" fmla="*/ 227 h 1701"/>
                <a:gd name="T42" fmla="*/ 341 w 1361"/>
                <a:gd name="T43" fmla="*/ 340 h 1701"/>
                <a:gd name="T44" fmla="*/ 227 w 1361"/>
                <a:gd name="T45" fmla="*/ 340 h 1701"/>
                <a:gd name="T46" fmla="*/ 227 w 1361"/>
                <a:gd name="T47" fmla="*/ 567 h 1701"/>
                <a:gd name="T48" fmla="*/ 0 w 1361"/>
                <a:gd name="T49" fmla="*/ 567 h 1701"/>
                <a:gd name="T50" fmla="*/ 0 w 1361"/>
                <a:gd name="T51" fmla="*/ 794 h 1701"/>
                <a:gd name="T52" fmla="*/ 114 w 1361"/>
                <a:gd name="T53" fmla="*/ 794 h 1701"/>
                <a:gd name="T54" fmla="*/ 114 w 1361"/>
                <a:gd name="T55" fmla="*/ 907 h 1701"/>
                <a:gd name="T56" fmla="*/ 227 w 1361"/>
                <a:gd name="T57" fmla="*/ 907 h 1701"/>
                <a:gd name="T58" fmla="*/ 227 w 1361"/>
                <a:gd name="T59" fmla="*/ 1247 h 1701"/>
                <a:gd name="T60" fmla="*/ 341 w 1361"/>
                <a:gd name="T61" fmla="*/ 1247 h 1701"/>
                <a:gd name="T62" fmla="*/ 341 w 1361"/>
                <a:gd name="T63" fmla="*/ 1134 h 1701"/>
                <a:gd name="T64" fmla="*/ 454 w 1361"/>
                <a:gd name="T65" fmla="*/ 1134 h 1701"/>
                <a:gd name="T66" fmla="*/ 454 w 1361"/>
                <a:gd name="T67" fmla="*/ 1247 h 1701"/>
                <a:gd name="T68" fmla="*/ 567 w 1361"/>
                <a:gd name="T69" fmla="*/ 1247 h 1701"/>
                <a:gd name="T70" fmla="*/ 567 w 1361"/>
                <a:gd name="T71" fmla="*/ 1361 h 1701"/>
                <a:gd name="T72" fmla="*/ 681 w 1361"/>
                <a:gd name="T73" fmla="*/ 1361 h 1701"/>
                <a:gd name="T74" fmla="*/ 681 w 1361"/>
                <a:gd name="T75" fmla="*/ 1701 h 1701"/>
                <a:gd name="T76" fmla="*/ 1021 w 1361"/>
                <a:gd name="T7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1" h="1701">
                  <a:moveTo>
                    <a:pt x="1021" y="1701"/>
                  </a:moveTo>
                  <a:lnTo>
                    <a:pt x="1021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248" y="1020"/>
                  </a:lnTo>
                  <a:lnTo>
                    <a:pt x="1248" y="794"/>
                  </a:lnTo>
                  <a:lnTo>
                    <a:pt x="1361" y="794"/>
                  </a:lnTo>
                  <a:lnTo>
                    <a:pt x="1361" y="680"/>
                  </a:lnTo>
                  <a:lnTo>
                    <a:pt x="1248" y="680"/>
                  </a:lnTo>
                  <a:lnTo>
                    <a:pt x="124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247"/>
                  </a:lnTo>
                  <a:lnTo>
                    <a:pt x="341" y="1247"/>
                  </a:lnTo>
                  <a:lnTo>
                    <a:pt x="341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1021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158"/>
            <p:cNvSpPr>
              <a:spLocks/>
            </p:cNvSpPr>
            <p:nvPr/>
          </p:nvSpPr>
          <p:spPr bwMode="auto">
            <a:xfrm>
              <a:off x="2570" y="1764"/>
              <a:ext cx="794" cy="680"/>
            </a:xfrm>
            <a:custGeom>
              <a:avLst/>
              <a:gdLst>
                <a:gd name="T0" fmla="*/ 794 w 794"/>
                <a:gd name="T1" fmla="*/ 680 h 680"/>
                <a:gd name="T2" fmla="*/ 794 w 794"/>
                <a:gd name="T3" fmla="*/ 227 h 680"/>
                <a:gd name="T4" fmla="*/ 567 w 794"/>
                <a:gd name="T5" fmla="*/ 227 h 680"/>
                <a:gd name="T6" fmla="*/ 567 w 794"/>
                <a:gd name="T7" fmla="*/ 113 h 680"/>
                <a:gd name="T8" fmla="*/ 567 w 794"/>
                <a:gd name="T9" fmla="*/ 0 h 680"/>
                <a:gd name="T10" fmla="*/ 341 w 794"/>
                <a:gd name="T11" fmla="*/ 0 h 680"/>
                <a:gd name="T12" fmla="*/ 341 w 794"/>
                <a:gd name="T13" fmla="*/ 227 h 680"/>
                <a:gd name="T14" fmla="*/ 227 w 794"/>
                <a:gd name="T15" fmla="*/ 227 h 680"/>
                <a:gd name="T16" fmla="*/ 227 w 794"/>
                <a:gd name="T17" fmla="*/ 340 h 680"/>
                <a:gd name="T18" fmla="*/ 0 w 794"/>
                <a:gd name="T19" fmla="*/ 340 h 680"/>
                <a:gd name="T20" fmla="*/ 0 w 794"/>
                <a:gd name="T21" fmla="*/ 680 h 680"/>
                <a:gd name="T22" fmla="*/ 341 w 794"/>
                <a:gd name="T23" fmla="*/ 680 h 680"/>
                <a:gd name="T24" fmla="*/ 341 w 794"/>
                <a:gd name="T25" fmla="*/ 567 h 680"/>
                <a:gd name="T26" fmla="*/ 567 w 794"/>
                <a:gd name="T27" fmla="*/ 567 h 680"/>
                <a:gd name="T28" fmla="*/ 567 w 794"/>
                <a:gd name="T29" fmla="*/ 680 h 680"/>
                <a:gd name="T30" fmla="*/ 794 w 794"/>
                <a:gd name="T3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4" h="680">
                  <a:moveTo>
                    <a:pt x="794" y="680"/>
                  </a:moveTo>
                  <a:lnTo>
                    <a:pt x="79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341" y="680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794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Freeform 159"/>
            <p:cNvSpPr>
              <a:spLocks/>
            </p:cNvSpPr>
            <p:nvPr/>
          </p:nvSpPr>
          <p:spPr bwMode="auto">
            <a:xfrm>
              <a:off x="4045" y="1310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160"/>
            <p:cNvSpPr>
              <a:spLocks/>
            </p:cNvSpPr>
            <p:nvPr/>
          </p:nvSpPr>
          <p:spPr bwMode="auto">
            <a:xfrm>
              <a:off x="4158" y="1310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161"/>
            <p:cNvSpPr>
              <a:spLocks/>
            </p:cNvSpPr>
            <p:nvPr/>
          </p:nvSpPr>
          <p:spPr bwMode="auto">
            <a:xfrm>
              <a:off x="4385" y="1084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6 h 340"/>
                <a:gd name="T4" fmla="*/ 113 w 227"/>
                <a:gd name="T5" fmla="*/ 226 h 340"/>
                <a:gd name="T6" fmla="*/ 113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3 w 227"/>
                <a:gd name="T13" fmla="*/ 113 h 340"/>
                <a:gd name="T14" fmla="*/ 113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163"/>
            <p:cNvSpPr>
              <a:spLocks/>
            </p:cNvSpPr>
            <p:nvPr/>
          </p:nvSpPr>
          <p:spPr bwMode="auto">
            <a:xfrm>
              <a:off x="3024" y="1197"/>
              <a:ext cx="1134" cy="794"/>
            </a:xfrm>
            <a:custGeom>
              <a:avLst/>
              <a:gdLst>
                <a:gd name="T0" fmla="*/ 1021 w 1134"/>
                <a:gd name="T1" fmla="*/ 113 h 794"/>
                <a:gd name="T2" fmla="*/ 680 w 1134"/>
                <a:gd name="T3" fmla="*/ 113 h 794"/>
                <a:gd name="T4" fmla="*/ 680 w 1134"/>
                <a:gd name="T5" fmla="*/ 0 h 794"/>
                <a:gd name="T6" fmla="*/ 567 w 1134"/>
                <a:gd name="T7" fmla="*/ 0 h 794"/>
                <a:gd name="T8" fmla="*/ 567 w 1134"/>
                <a:gd name="T9" fmla="*/ 340 h 794"/>
                <a:gd name="T10" fmla="*/ 0 w 1134"/>
                <a:gd name="T11" fmla="*/ 340 h 794"/>
                <a:gd name="T12" fmla="*/ 0 w 1134"/>
                <a:gd name="T13" fmla="*/ 454 h 794"/>
                <a:gd name="T14" fmla="*/ 340 w 1134"/>
                <a:gd name="T15" fmla="*/ 454 h 794"/>
                <a:gd name="T16" fmla="*/ 340 w 1134"/>
                <a:gd name="T17" fmla="*/ 567 h 794"/>
                <a:gd name="T18" fmla="*/ 454 w 1134"/>
                <a:gd name="T19" fmla="*/ 567 h 794"/>
                <a:gd name="T20" fmla="*/ 454 w 1134"/>
                <a:gd name="T21" fmla="*/ 680 h 794"/>
                <a:gd name="T22" fmla="*/ 680 w 1134"/>
                <a:gd name="T23" fmla="*/ 680 h 794"/>
                <a:gd name="T24" fmla="*/ 680 w 1134"/>
                <a:gd name="T25" fmla="*/ 794 h 794"/>
                <a:gd name="T26" fmla="*/ 1021 w 1134"/>
                <a:gd name="T27" fmla="*/ 794 h 794"/>
                <a:gd name="T28" fmla="*/ 1021 w 1134"/>
                <a:gd name="T29" fmla="*/ 680 h 794"/>
                <a:gd name="T30" fmla="*/ 1134 w 1134"/>
                <a:gd name="T31" fmla="*/ 680 h 794"/>
                <a:gd name="T32" fmla="*/ 1134 w 1134"/>
                <a:gd name="T33" fmla="*/ 567 h 794"/>
                <a:gd name="T34" fmla="*/ 1021 w 1134"/>
                <a:gd name="T35" fmla="*/ 567 h 794"/>
                <a:gd name="T36" fmla="*/ 1021 w 1134"/>
                <a:gd name="T37" fmla="*/ 454 h 794"/>
                <a:gd name="T38" fmla="*/ 1134 w 1134"/>
                <a:gd name="T39" fmla="*/ 454 h 794"/>
                <a:gd name="T40" fmla="*/ 1134 w 1134"/>
                <a:gd name="T41" fmla="*/ 227 h 794"/>
                <a:gd name="T42" fmla="*/ 1021 w 1134"/>
                <a:gd name="T43" fmla="*/ 227 h 794"/>
                <a:gd name="T44" fmla="*/ 1021 w 1134"/>
                <a:gd name="T4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794">
                  <a:moveTo>
                    <a:pt x="1021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164"/>
            <p:cNvSpPr>
              <a:spLocks/>
            </p:cNvSpPr>
            <p:nvPr/>
          </p:nvSpPr>
          <p:spPr bwMode="auto">
            <a:xfrm>
              <a:off x="3024" y="1651"/>
              <a:ext cx="1021" cy="907"/>
            </a:xfrm>
            <a:custGeom>
              <a:avLst/>
              <a:gdLst>
                <a:gd name="T0" fmla="*/ 0 w 1021"/>
                <a:gd name="T1" fmla="*/ 0 h 907"/>
                <a:gd name="T2" fmla="*/ 340 w 1021"/>
                <a:gd name="T3" fmla="*/ 0 h 907"/>
                <a:gd name="T4" fmla="*/ 340 w 1021"/>
                <a:gd name="T5" fmla="*/ 113 h 907"/>
                <a:gd name="T6" fmla="*/ 454 w 1021"/>
                <a:gd name="T7" fmla="*/ 113 h 907"/>
                <a:gd name="T8" fmla="*/ 454 w 1021"/>
                <a:gd name="T9" fmla="*/ 226 h 907"/>
                <a:gd name="T10" fmla="*/ 680 w 1021"/>
                <a:gd name="T11" fmla="*/ 226 h 907"/>
                <a:gd name="T12" fmla="*/ 680 w 1021"/>
                <a:gd name="T13" fmla="*/ 340 h 907"/>
                <a:gd name="T14" fmla="*/ 1021 w 1021"/>
                <a:gd name="T15" fmla="*/ 340 h 907"/>
                <a:gd name="T16" fmla="*/ 1021 w 1021"/>
                <a:gd name="T17" fmla="*/ 567 h 907"/>
                <a:gd name="T18" fmla="*/ 907 w 1021"/>
                <a:gd name="T19" fmla="*/ 567 h 907"/>
                <a:gd name="T20" fmla="*/ 907 w 1021"/>
                <a:gd name="T21" fmla="*/ 680 h 907"/>
                <a:gd name="T22" fmla="*/ 794 w 1021"/>
                <a:gd name="T23" fmla="*/ 680 h 907"/>
                <a:gd name="T24" fmla="*/ 794 w 1021"/>
                <a:gd name="T25" fmla="*/ 793 h 907"/>
                <a:gd name="T26" fmla="*/ 680 w 1021"/>
                <a:gd name="T27" fmla="*/ 793 h 907"/>
                <a:gd name="T28" fmla="*/ 680 w 1021"/>
                <a:gd name="T29" fmla="*/ 907 h 907"/>
                <a:gd name="T30" fmla="*/ 340 w 1021"/>
                <a:gd name="T31" fmla="*/ 907 h 907"/>
                <a:gd name="T32" fmla="*/ 340 w 1021"/>
                <a:gd name="T33" fmla="*/ 340 h 907"/>
                <a:gd name="T34" fmla="*/ 113 w 1021"/>
                <a:gd name="T35" fmla="*/ 340 h 907"/>
                <a:gd name="T36" fmla="*/ 113 w 1021"/>
                <a:gd name="T37" fmla="*/ 113 h 907"/>
                <a:gd name="T38" fmla="*/ 0 w 1021"/>
                <a:gd name="T39" fmla="*/ 113 h 907"/>
                <a:gd name="T40" fmla="*/ 0 w 1021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680" y="226"/>
                  </a:lnTo>
                  <a:lnTo>
                    <a:pt x="680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340" y="90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165"/>
            <p:cNvSpPr>
              <a:spLocks/>
            </p:cNvSpPr>
            <p:nvPr/>
          </p:nvSpPr>
          <p:spPr bwMode="auto">
            <a:xfrm>
              <a:off x="3137" y="1084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454 w 454"/>
                <a:gd name="T3" fmla="*/ 453 h 453"/>
                <a:gd name="T4" fmla="*/ 0 w 454"/>
                <a:gd name="T5" fmla="*/ 453 h 453"/>
                <a:gd name="T6" fmla="*/ 0 w 454"/>
                <a:gd name="T7" fmla="*/ 0 h 453"/>
                <a:gd name="T8" fmla="*/ 454 w 454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45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166"/>
            <p:cNvSpPr>
              <a:spLocks/>
            </p:cNvSpPr>
            <p:nvPr/>
          </p:nvSpPr>
          <p:spPr bwMode="auto">
            <a:xfrm>
              <a:off x="3704" y="970"/>
              <a:ext cx="227" cy="340"/>
            </a:xfrm>
            <a:custGeom>
              <a:avLst/>
              <a:gdLst>
                <a:gd name="T0" fmla="*/ 0 w 227"/>
                <a:gd name="T1" fmla="*/ 114 h 340"/>
                <a:gd name="T2" fmla="*/ 114 w 227"/>
                <a:gd name="T3" fmla="*/ 114 h 340"/>
                <a:gd name="T4" fmla="*/ 114 w 227"/>
                <a:gd name="T5" fmla="*/ 0 h 340"/>
                <a:gd name="T6" fmla="*/ 227 w 227"/>
                <a:gd name="T7" fmla="*/ 0 h 340"/>
                <a:gd name="T8" fmla="*/ 227 w 227"/>
                <a:gd name="T9" fmla="*/ 340 h 340"/>
                <a:gd name="T10" fmla="*/ 0 w 227"/>
                <a:gd name="T11" fmla="*/ 340 h 340"/>
                <a:gd name="T12" fmla="*/ 0 w 227"/>
                <a:gd name="T13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114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167"/>
            <p:cNvSpPr>
              <a:spLocks/>
            </p:cNvSpPr>
            <p:nvPr/>
          </p:nvSpPr>
          <p:spPr bwMode="auto">
            <a:xfrm>
              <a:off x="3704" y="630"/>
              <a:ext cx="794" cy="794"/>
            </a:xfrm>
            <a:custGeom>
              <a:avLst/>
              <a:gdLst>
                <a:gd name="T0" fmla="*/ 227 w 794"/>
                <a:gd name="T1" fmla="*/ 0 h 794"/>
                <a:gd name="T2" fmla="*/ 0 w 794"/>
                <a:gd name="T3" fmla="*/ 0 h 794"/>
                <a:gd name="T4" fmla="*/ 0 w 794"/>
                <a:gd name="T5" fmla="*/ 227 h 794"/>
                <a:gd name="T6" fmla="*/ 114 w 794"/>
                <a:gd name="T7" fmla="*/ 227 h 794"/>
                <a:gd name="T8" fmla="*/ 114 w 794"/>
                <a:gd name="T9" fmla="*/ 340 h 794"/>
                <a:gd name="T10" fmla="*/ 227 w 794"/>
                <a:gd name="T11" fmla="*/ 340 h 794"/>
                <a:gd name="T12" fmla="*/ 227 w 794"/>
                <a:gd name="T13" fmla="*/ 680 h 794"/>
                <a:gd name="T14" fmla="*/ 567 w 794"/>
                <a:gd name="T15" fmla="*/ 680 h 794"/>
                <a:gd name="T16" fmla="*/ 567 w 794"/>
                <a:gd name="T17" fmla="*/ 794 h 794"/>
                <a:gd name="T18" fmla="*/ 794 w 794"/>
                <a:gd name="T19" fmla="*/ 794 h 794"/>
                <a:gd name="T20" fmla="*/ 794 w 794"/>
                <a:gd name="T21" fmla="*/ 680 h 794"/>
                <a:gd name="T22" fmla="*/ 681 w 794"/>
                <a:gd name="T23" fmla="*/ 680 h 794"/>
                <a:gd name="T24" fmla="*/ 681 w 794"/>
                <a:gd name="T25" fmla="*/ 340 h 794"/>
                <a:gd name="T26" fmla="*/ 567 w 794"/>
                <a:gd name="T27" fmla="*/ 340 h 794"/>
                <a:gd name="T28" fmla="*/ 567 w 794"/>
                <a:gd name="T29" fmla="*/ 227 h 794"/>
                <a:gd name="T30" fmla="*/ 454 w 794"/>
                <a:gd name="T31" fmla="*/ 227 h 794"/>
                <a:gd name="T32" fmla="*/ 454 w 794"/>
                <a:gd name="T33" fmla="*/ 113 h 794"/>
                <a:gd name="T34" fmla="*/ 227 w 794"/>
                <a:gd name="T35" fmla="*/ 113 h 794"/>
                <a:gd name="T36" fmla="*/ 227 w 794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2" name="Freeform 168"/>
            <p:cNvSpPr>
              <a:spLocks/>
            </p:cNvSpPr>
            <p:nvPr/>
          </p:nvSpPr>
          <p:spPr bwMode="auto">
            <a:xfrm>
              <a:off x="3024" y="176"/>
              <a:ext cx="794" cy="1021"/>
            </a:xfrm>
            <a:custGeom>
              <a:avLst/>
              <a:gdLst>
                <a:gd name="T0" fmla="*/ 794 w 794"/>
                <a:gd name="T1" fmla="*/ 341 h 1021"/>
                <a:gd name="T2" fmla="*/ 680 w 794"/>
                <a:gd name="T3" fmla="*/ 341 h 1021"/>
                <a:gd name="T4" fmla="*/ 680 w 794"/>
                <a:gd name="T5" fmla="*/ 114 h 1021"/>
                <a:gd name="T6" fmla="*/ 567 w 794"/>
                <a:gd name="T7" fmla="*/ 114 h 1021"/>
                <a:gd name="T8" fmla="*/ 567 w 794"/>
                <a:gd name="T9" fmla="*/ 0 h 1021"/>
                <a:gd name="T10" fmla="*/ 454 w 794"/>
                <a:gd name="T11" fmla="*/ 0 h 1021"/>
                <a:gd name="T12" fmla="*/ 454 w 794"/>
                <a:gd name="T13" fmla="*/ 114 h 1021"/>
                <a:gd name="T14" fmla="*/ 227 w 794"/>
                <a:gd name="T15" fmla="*/ 114 h 1021"/>
                <a:gd name="T16" fmla="*/ 227 w 794"/>
                <a:gd name="T17" fmla="*/ 227 h 1021"/>
                <a:gd name="T18" fmla="*/ 0 w 794"/>
                <a:gd name="T19" fmla="*/ 227 h 1021"/>
                <a:gd name="T20" fmla="*/ 0 w 794"/>
                <a:gd name="T21" fmla="*/ 454 h 1021"/>
                <a:gd name="T22" fmla="*/ 113 w 794"/>
                <a:gd name="T23" fmla="*/ 454 h 1021"/>
                <a:gd name="T24" fmla="*/ 113 w 794"/>
                <a:gd name="T25" fmla="*/ 567 h 1021"/>
                <a:gd name="T26" fmla="*/ 227 w 794"/>
                <a:gd name="T27" fmla="*/ 567 h 1021"/>
                <a:gd name="T28" fmla="*/ 227 w 794"/>
                <a:gd name="T29" fmla="*/ 908 h 1021"/>
                <a:gd name="T30" fmla="*/ 567 w 794"/>
                <a:gd name="T31" fmla="*/ 908 h 1021"/>
                <a:gd name="T32" fmla="*/ 567 w 794"/>
                <a:gd name="T33" fmla="*/ 1021 h 1021"/>
                <a:gd name="T34" fmla="*/ 680 w 794"/>
                <a:gd name="T35" fmla="*/ 1021 h 1021"/>
                <a:gd name="T36" fmla="*/ 680 w 794"/>
                <a:gd name="T37" fmla="*/ 908 h 1021"/>
                <a:gd name="T38" fmla="*/ 794 w 794"/>
                <a:gd name="T39" fmla="*/ 908 h 1021"/>
                <a:gd name="T40" fmla="*/ 794 w 794"/>
                <a:gd name="T41" fmla="*/ 681 h 1021"/>
                <a:gd name="T42" fmla="*/ 680 w 794"/>
                <a:gd name="T43" fmla="*/ 681 h 1021"/>
                <a:gd name="T44" fmla="*/ 680 w 794"/>
                <a:gd name="T45" fmla="*/ 454 h 1021"/>
                <a:gd name="T46" fmla="*/ 794 w 794"/>
                <a:gd name="T47" fmla="*/ 454 h 1021"/>
                <a:gd name="T48" fmla="*/ 794 w 794"/>
                <a:gd name="T49" fmla="*/ 34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021">
                  <a:moveTo>
                    <a:pt x="794" y="341"/>
                  </a:moveTo>
                  <a:lnTo>
                    <a:pt x="680" y="341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908"/>
                  </a:lnTo>
                  <a:lnTo>
                    <a:pt x="567" y="908"/>
                  </a:lnTo>
                  <a:lnTo>
                    <a:pt x="567" y="1021"/>
                  </a:lnTo>
                  <a:lnTo>
                    <a:pt x="680" y="102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471673" y="600236"/>
            <a:ext cx="4095503" cy="6813523"/>
            <a:chOff x="1437217" y="956566"/>
            <a:chExt cx="6915399" cy="11504845"/>
          </a:xfrm>
        </p:grpSpPr>
        <p:sp>
          <p:nvSpPr>
            <p:cNvPr id="54" name="正方形/長方形 53"/>
            <p:cNvSpPr/>
            <p:nvPr/>
          </p:nvSpPr>
          <p:spPr>
            <a:xfrm>
              <a:off x="4470632" y="4685233"/>
              <a:ext cx="679929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津市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5454393" y="2555971"/>
              <a:ext cx="1048045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四日市市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1437217" y="12097627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紀宝町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1803207" y="11565416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御浜町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3326863" y="8924219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紀北町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5256069" y="7978071"/>
              <a:ext cx="1048045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南伊勢町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4446616" y="7844721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大紀町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5877450" y="6452898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玉城町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5907639" y="5899004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5106002" y="6513604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多気町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5538597" y="7128989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度会町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458554" y="2328958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川越町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5738293" y="2043308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3270766" y="7825770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大台町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5371690" y="1598448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東員町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6926440" y="1779934"/>
              <a:ext cx="1048045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木曽岬町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4865277" y="1983527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菰野町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5058889" y="956566"/>
              <a:ext cx="1048045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2917852" y="4287136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伊賀市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7071906" y="7393871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志摩市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2091338" y="10747461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7488628" y="6717613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鳥羽市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4342415" y="3208432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亀山市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3057743" y="9982286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尾鷲市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2514001" y="5432066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名張市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5409436" y="3398481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鈴鹿市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6182984" y="1520922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桑名市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4494022" y="6083294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松阪市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6554235" y="6692999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伊勢市</a:t>
              </a:r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4796284" y="425034"/>
            <a:ext cx="4095503" cy="6813523"/>
            <a:chOff x="1437217" y="956566"/>
            <a:chExt cx="6915399" cy="11504845"/>
          </a:xfrm>
        </p:grpSpPr>
        <p:sp>
          <p:nvSpPr>
            <p:cNvPr id="117" name="正方形/長方形 116"/>
            <p:cNvSpPr/>
            <p:nvPr/>
          </p:nvSpPr>
          <p:spPr>
            <a:xfrm>
              <a:off x="4470632" y="4685233"/>
              <a:ext cx="679929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津市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5454393" y="2555971"/>
              <a:ext cx="1048045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四日市市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1437217" y="12097627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紀宝町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1803207" y="11565416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御浜町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3326863" y="8924219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紀北町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5256069" y="7978071"/>
              <a:ext cx="1048045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南伊勢町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4446616" y="7844721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大紀町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5877450" y="6452898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玉城町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5907639" y="5899004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5106002" y="6513604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多気町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5538597" y="7128989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度会町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6458554" y="2328958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川越町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5738293" y="2043308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3270766" y="7825770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大台町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5371690" y="1598448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東員町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6926440" y="1779934"/>
              <a:ext cx="1048045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木曽岬町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4865277" y="1983527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菰野町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5058889" y="956566"/>
              <a:ext cx="1048045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2917852" y="4287136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伊賀市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7071906" y="7393871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志摩市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2091338" y="10747461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熊野市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7488628" y="6717613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鳥羽市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4342415" y="3208432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亀山市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3057743" y="9982286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尾鷲市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2514001" y="5432066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名張市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5409436" y="3398481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鈴鹿市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6182984" y="1520922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桑名市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4494022" y="6083294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松阪市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6554235" y="6692999"/>
              <a:ext cx="86398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伊勢市</a:t>
              </a:r>
            </a:p>
          </p:txBody>
        </p:sp>
      </p:grpSp>
      <p:grpSp>
        <p:nvGrpSpPr>
          <p:cNvPr id="179" name="グループ化 178"/>
          <p:cNvGrpSpPr/>
          <p:nvPr/>
        </p:nvGrpSpPr>
        <p:grpSpPr>
          <a:xfrm>
            <a:off x="789731" y="5570418"/>
            <a:ext cx="4095504" cy="6813523"/>
            <a:chOff x="1437216" y="956566"/>
            <a:chExt cx="6915388" cy="11504845"/>
          </a:xfrm>
        </p:grpSpPr>
        <p:sp>
          <p:nvSpPr>
            <p:cNvPr id="180" name="正方形/長方形 179"/>
            <p:cNvSpPr/>
            <p:nvPr/>
          </p:nvSpPr>
          <p:spPr>
            <a:xfrm>
              <a:off x="4470626" y="4685233"/>
              <a:ext cx="67992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津市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5454384" y="2555971"/>
              <a:ext cx="1048043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四日市市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1437216" y="12097627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紀宝町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1803205" y="11565416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御浜町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3326858" y="8924219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紀北町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5256063" y="7978071"/>
              <a:ext cx="1048043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南伊勢町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4446610" y="7844721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大紀町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5877443" y="6452898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玉城町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5907632" y="5899004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5105997" y="6513604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多気町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5538590" y="7128989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度会町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6458546" y="2328958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川越町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5738284" y="2043308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3270762" y="7825770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大台町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5371684" y="1598448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東員町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6926431" y="1779934"/>
              <a:ext cx="1048043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木曽岬町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4865269" y="1983527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菰野町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5058881" y="956566"/>
              <a:ext cx="1048043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2917849" y="4287136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伊賀市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7071895" y="7393871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志摩市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2091336" y="10747461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熊野市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7488618" y="6717613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鳥羽市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4342409" y="3208432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亀山市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3057740" y="9982286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尾鷲市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2513998" y="5432066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名張市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5409429" y="3398481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鈴鹿市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6182976" y="1520922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桑名市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4494017" y="6083294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松阪市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6554235" y="6692999"/>
              <a:ext cx="863986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伊勢市</a:t>
              </a:r>
            </a:p>
          </p:txBody>
        </p:sp>
      </p:grpSp>
      <p:grpSp>
        <p:nvGrpSpPr>
          <p:cNvPr id="242" name="グループ化 241"/>
          <p:cNvGrpSpPr/>
          <p:nvPr/>
        </p:nvGrpSpPr>
        <p:grpSpPr>
          <a:xfrm>
            <a:off x="5151557" y="5761976"/>
            <a:ext cx="4095503" cy="6813524"/>
            <a:chOff x="1437217" y="956567"/>
            <a:chExt cx="6915393" cy="11504860"/>
          </a:xfrm>
        </p:grpSpPr>
        <p:sp>
          <p:nvSpPr>
            <p:cNvPr id="243" name="正方形/長方形 242"/>
            <p:cNvSpPr/>
            <p:nvPr/>
          </p:nvSpPr>
          <p:spPr>
            <a:xfrm>
              <a:off x="4470630" y="4685238"/>
              <a:ext cx="679928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津市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5454389" y="2555974"/>
              <a:ext cx="1048044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四日市市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1437217" y="12097643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紀宝町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1803207" y="11565431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御浜町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3326861" y="8924229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紀北町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5256066" y="7978080"/>
              <a:ext cx="1048044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南伊勢町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4446614" y="7844730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大紀町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5877446" y="6452906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玉城町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5907636" y="5899011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5105999" y="6513612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多気町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5538593" y="7128998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度会町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6458552" y="2328963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川越町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5738289" y="2043310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3270765" y="7825779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大台町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5371687" y="1598449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東員町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6926436" y="1779936"/>
              <a:ext cx="1048044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木曽岬町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4865274" y="1983529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菰野町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5058886" y="956567"/>
              <a:ext cx="1048044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2917851" y="4287143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伊賀市</a:t>
              </a: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7071901" y="7393879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志摩市</a:t>
              </a: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2091338" y="10747475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熊野市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7488623" y="6717620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鳥羽市</a:t>
              </a: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4342413" y="3208435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亀山市</a:t>
              </a: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3057743" y="9982299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尾鷲市</a:t>
              </a: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2514000" y="5432073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名張市</a:t>
              </a: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5409432" y="3398485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鈴鹿市</a:t>
              </a: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6182980" y="1520924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桑名市</a:t>
              </a: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4494019" y="6083301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松阪市</a:t>
              </a: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6554236" y="6692998"/>
              <a:ext cx="863987" cy="36378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6543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279</Words>
  <Application>Microsoft Office PowerPoint</Application>
  <PresentationFormat>A3 297x420 mm</PresentationFormat>
  <Paragraphs>261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PPTX030_三重県地図</dc:title>
  <dc:subject>PPTX030_三重県地図</dc:subject>
  <dc:creator>http://www.digipot.net</dc:creator>
  <cp:keywords/>
  <cp:lastModifiedBy/>
  <cp:revision>1</cp:revision>
  <dcterms:created xsi:type="dcterms:W3CDTF">2012-07-20T04:35:23Z</dcterms:created>
  <dcterms:modified xsi:type="dcterms:W3CDTF">2012-07-20T04:35:26Z</dcterms:modified>
  <cp:category/>
  <cp:version>1</cp:version>
</cp:coreProperties>
</file>